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91" r:id="rId3"/>
    <p:sldId id="261" r:id="rId4"/>
    <p:sldId id="292" r:id="rId5"/>
    <p:sldId id="293" r:id="rId6"/>
    <p:sldId id="262" r:id="rId7"/>
    <p:sldId id="282" r:id="rId8"/>
    <p:sldId id="299" r:id="rId9"/>
    <p:sldId id="271" r:id="rId10"/>
    <p:sldId id="301" r:id="rId11"/>
    <p:sldId id="272" r:id="rId12"/>
    <p:sldId id="274" r:id="rId13"/>
    <p:sldId id="296" r:id="rId14"/>
    <p:sldId id="297" r:id="rId15"/>
    <p:sldId id="277" r:id="rId16"/>
    <p:sldId id="302" r:id="rId17"/>
    <p:sldId id="285" r:id="rId18"/>
    <p:sldId id="266" r:id="rId19"/>
    <p:sldId id="267" r:id="rId20"/>
    <p:sldId id="270" r:id="rId21"/>
    <p:sldId id="268" r:id="rId22"/>
    <p:sldId id="269" r:id="rId23"/>
    <p:sldId id="304" r:id="rId24"/>
    <p:sldId id="287" r:id="rId25"/>
    <p:sldId id="303" r:id="rId26"/>
    <p:sldId id="289" r:id="rId27"/>
    <p:sldId id="290" r:id="rId28"/>
    <p:sldId id="275"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 Lorena" initials="ML" lastIdx="1" clrIdx="0">
    <p:extLst>
      <p:ext uri="{19B8F6BF-5375-455C-9EA6-DF929625EA0E}">
        <p15:presenceInfo xmlns:p15="http://schemas.microsoft.com/office/powerpoint/2012/main" userId="88a6ee7440c2e3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2DA"/>
    <a:srgbClr val="FF6600"/>
    <a:srgbClr val="F2B800"/>
    <a:srgbClr val="F0F5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A1D67A-75E7-48DC-9765-4BBA3A20167A}" v="973" dt="2020-07-01T04:44:26.406"/>
    <p1510:client id="{BE9B65B9-BB9D-444F-B0A4-25D609CFED87}" v="431" dt="2020-07-01T00:11:08.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69330" autoAdjust="0"/>
  </p:normalViewPr>
  <p:slideViewPr>
    <p:cSldViewPr snapToGrid="0">
      <p:cViewPr varScale="1">
        <p:scale>
          <a:sx n="40" d="100"/>
          <a:sy n="40" d="100"/>
        </p:scale>
        <p:origin x="5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BFB07-826E-486B-A20C-7CE011459AC1}" type="doc">
      <dgm:prSet loTypeId="urn:microsoft.com/office/officeart/2005/8/layout/cycle2" loCatId="cycle" qsTypeId="urn:microsoft.com/office/officeart/2005/8/quickstyle/simple1" qsCatId="simple" csTypeId="urn:microsoft.com/office/officeart/2005/8/colors/accent3_1" csCatId="accent3" phldr="1"/>
      <dgm:spPr/>
      <dgm:t>
        <a:bodyPr/>
        <a:lstStyle/>
        <a:p>
          <a:endParaRPr lang="en-US"/>
        </a:p>
      </dgm:t>
    </dgm:pt>
    <dgm:pt modelId="{34BC884D-F020-481D-9A5B-43C7016DA5C1}">
      <dgm:prSet/>
      <dgm:spPr>
        <a:ln w="38100">
          <a:solidFill>
            <a:srgbClr val="F2B800"/>
          </a:solidFill>
        </a:ln>
      </dgm:spPr>
      <dgm:t>
        <a:bodyPr/>
        <a:lstStyle/>
        <a:p>
          <a:r>
            <a:rPr lang="en-CA"/>
            <a:t>Refugee Crisis Rois Europe</a:t>
          </a:r>
          <a:endParaRPr lang="en-US"/>
        </a:p>
      </dgm:t>
    </dgm:pt>
    <dgm:pt modelId="{C20117B9-37EE-4F4C-9047-8C6D125D321F}" type="parTrans" cxnId="{937C1619-10BE-45F6-A659-E51201B4C105}">
      <dgm:prSet/>
      <dgm:spPr/>
      <dgm:t>
        <a:bodyPr/>
        <a:lstStyle/>
        <a:p>
          <a:endParaRPr lang="en-US"/>
        </a:p>
      </dgm:t>
    </dgm:pt>
    <dgm:pt modelId="{32701962-AF44-4368-87DB-824F49AF7CCA}" type="sibTrans" cxnId="{937C1619-10BE-45F6-A659-E51201B4C105}">
      <dgm:prSet/>
      <dgm:spPr>
        <a:solidFill>
          <a:srgbClr val="FFC000"/>
        </a:solidFill>
      </dgm:spPr>
      <dgm:t>
        <a:bodyPr/>
        <a:lstStyle/>
        <a:p>
          <a:endParaRPr lang="en-US"/>
        </a:p>
      </dgm:t>
    </dgm:pt>
    <dgm:pt modelId="{E04B5C28-7FAF-44C5-B006-3743DF907636}">
      <dgm:prSet/>
      <dgm:spPr>
        <a:ln w="38100">
          <a:solidFill>
            <a:srgbClr val="F2B800"/>
          </a:solidFill>
        </a:ln>
      </dgm:spPr>
      <dgm:t>
        <a:bodyPr/>
        <a:lstStyle/>
        <a:p>
          <a:r>
            <a:rPr lang="en-CA"/>
            <a:t>ISIS Terrorists Strike on Three Continents.</a:t>
          </a:r>
          <a:endParaRPr lang="en-US"/>
        </a:p>
      </dgm:t>
    </dgm:pt>
    <dgm:pt modelId="{9D4164DB-3700-4501-8E77-4A0A4E7F64CE}" type="parTrans" cxnId="{311771A4-B5E8-43BD-B94C-230728BDF527}">
      <dgm:prSet/>
      <dgm:spPr/>
      <dgm:t>
        <a:bodyPr/>
        <a:lstStyle/>
        <a:p>
          <a:endParaRPr lang="en-US"/>
        </a:p>
      </dgm:t>
    </dgm:pt>
    <dgm:pt modelId="{32F159C6-695A-45DE-A76F-ACC25C942D2F}" type="sibTrans" cxnId="{311771A4-B5E8-43BD-B94C-230728BDF527}">
      <dgm:prSet/>
      <dgm:spPr>
        <a:solidFill>
          <a:srgbClr val="FFC000"/>
        </a:solidFill>
      </dgm:spPr>
      <dgm:t>
        <a:bodyPr/>
        <a:lstStyle/>
        <a:p>
          <a:endParaRPr lang="en-US"/>
        </a:p>
      </dgm:t>
    </dgm:pt>
    <dgm:pt modelId="{4CC7A7C4-D02B-4BBF-97C8-CF031138A5D0}">
      <dgm:prSet/>
      <dgm:spPr>
        <a:ln w="38100">
          <a:solidFill>
            <a:srgbClr val="F2B800"/>
          </a:solidFill>
        </a:ln>
      </dgm:spPr>
      <dgm:t>
        <a:bodyPr/>
        <a:lstStyle/>
        <a:p>
          <a:r>
            <a:rPr lang="en-CA"/>
            <a:t>Negotiations on Iran’s Nuclear Program Produce a Deal.</a:t>
          </a:r>
          <a:endParaRPr lang="en-US"/>
        </a:p>
      </dgm:t>
    </dgm:pt>
    <dgm:pt modelId="{A5AFE32B-F172-4A70-8CEA-D8293FB4E6FB}" type="parTrans" cxnId="{F105FB95-09FF-4758-828C-11A25D1B3DB4}">
      <dgm:prSet/>
      <dgm:spPr/>
      <dgm:t>
        <a:bodyPr/>
        <a:lstStyle/>
        <a:p>
          <a:endParaRPr lang="en-US"/>
        </a:p>
      </dgm:t>
    </dgm:pt>
    <dgm:pt modelId="{FEA2DA1D-0D0F-4492-B338-6727B6102129}" type="sibTrans" cxnId="{F105FB95-09FF-4758-828C-11A25D1B3DB4}">
      <dgm:prSet/>
      <dgm:spPr>
        <a:solidFill>
          <a:srgbClr val="FFC000"/>
        </a:solidFill>
      </dgm:spPr>
      <dgm:t>
        <a:bodyPr/>
        <a:lstStyle/>
        <a:p>
          <a:endParaRPr lang="en-US"/>
        </a:p>
      </dgm:t>
    </dgm:pt>
    <dgm:pt modelId="{05A6962F-31E4-4758-BA5E-91742C233559}">
      <dgm:prSet/>
      <dgm:spPr>
        <a:ln w="38100">
          <a:solidFill>
            <a:srgbClr val="F2B800"/>
          </a:solidFill>
        </a:ln>
      </dgm:spPr>
      <dgm:t>
        <a:bodyPr/>
        <a:lstStyle/>
        <a:p>
          <a:r>
            <a:rPr lang="en-CA"/>
            <a:t>The EU Rebuffs Greece’s Demand for Austerity Relief.</a:t>
          </a:r>
          <a:endParaRPr lang="en-US"/>
        </a:p>
      </dgm:t>
    </dgm:pt>
    <dgm:pt modelId="{7B0D4320-5A1B-4105-A428-E8FA56E190B6}" type="parTrans" cxnId="{3E02292C-934F-4A5F-9F25-8580013DBB4E}">
      <dgm:prSet/>
      <dgm:spPr/>
      <dgm:t>
        <a:bodyPr/>
        <a:lstStyle/>
        <a:p>
          <a:endParaRPr lang="en-US"/>
        </a:p>
      </dgm:t>
    </dgm:pt>
    <dgm:pt modelId="{35CFEDF0-6728-4895-9E3C-498DFE7F0D55}" type="sibTrans" cxnId="{3E02292C-934F-4A5F-9F25-8580013DBB4E}">
      <dgm:prSet/>
      <dgm:spPr>
        <a:solidFill>
          <a:srgbClr val="FFC000"/>
        </a:solidFill>
      </dgm:spPr>
      <dgm:t>
        <a:bodyPr/>
        <a:lstStyle/>
        <a:p>
          <a:endParaRPr lang="en-US"/>
        </a:p>
      </dgm:t>
    </dgm:pt>
    <dgm:pt modelId="{43D592BD-BC38-4E53-AAEF-993BFC2497B4}">
      <dgm:prSet/>
      <dgm:spPr>
        <a:ln w="38100">
          <a:solidFill>
            <a:srgbClr val="F2B800"/>
          </a:solidFill>
        </a:ln>
      </dgm:spPr>
      <dgm:t>
        <a:bodyPr/>
        <a:lstStyle/>
        <a:p>
          <a:r>
            <a:rPr lang="en-CA"/>
            <a:t>The Trans-Pacific Partnership Finally Gets Done.</a:t>
          </a:r>
          <a:endParaRPr lang="en-US"/>
        </a:p>
      </dgm:t>
    </dgm:pt>
    <dgm:pt modelId="{39F7F3A4-81AD-424F-91FC-37A99F16EDC8}" type="parTrans" cxnId="{24D21776-C282-450A-9815-BF16A788FF1B}">
      <dgm:prSet/>
      <dgm:spPr/>
      <dgm:t>
        <a:bodyPr/>
        <a:lstStyle/>
        <a:p>
          <a:endParaRPr lang="en-US"/>
        </a:p>
      </dgm:t>
    </dgm:pt>
    <dgm:pt modelId="{D5A44D6F-06C9-4F38-8AF6-195BBF5724DD}" type="sibTrans" cxnId="{24D21776-C282-450A-9815-BF16A788FF1B}">
      <dgm:prSet/>
      <dgm:spPr>
        <a:solidFill>
          <a:srgbClr val="FFC000"/>
        </a:solidFill>
      </dgm:spPr>
      <dgm:t>
        <a:bodyPr/>
        <a:lstStyle/>
        <a:p>
          <a:endParaRPr lang="en-US"/>
        </a:p>
      </dgm:t>
    </dgm:pt>
    <dgm:pt modelId="{F747E222-55FD-4905-839B-F820F8FE515F}">
      <dgm:prSet/>
      <dgm:spPr>
        <a:ln w="38100">
          <a:solidFill>
            <a:srgbClr val="F2B800"/>
          </a:solidFill>
        </a:ln>
      </dgm:spPr>
      <dgm:t>
        <a:bodyPr/>
        <a:lstStyle/>
        <a:p>
          <a:r>
            <a:rPr lang="en-CA"/>
            <a:t>Russia Intervenes in Syria.</a:t>
          </a:r>
          <a:endParaRPr lang="en-US"/>
        </a:p>
      </dgm:t>
    </dgm:pt>
    <dgm:pt modelId="{C7EC605D-9DFC-4AA3-B31A-DB4EA52B60B9}" type="parTrans" cxnId="{641F1C40-56C7-400F-AED8-3D6E0B7679DC}">
      <dgm:prSet/>
      <dgm:spPr/>
      <dgm:t>
        <a:bodyPr/>
        <a:lstStyle/>
        <a:p>
          <a:endParaRPr lang="en-US"/>
        </a:p>
      </dgm:t>
    </dgm:pt>
    <dgm:pt modelId="{05F09C2D-0E9F-48A9-AE01-D4B12E330226}" type="sibTrans" cxnId="{641F1C40-56C7-400F-AED8-3D6E0B7679DC}">
      <dgm:prSet/>
      <dgm:spPr>
        <a:solidFill>
          <a:srgbClr val="FFC000"/>
        </a:solidFill>
      </dgm:spPr>
      <dgm:t>
        <a:bodyPr/>
        <a:lstStyle/>
        <a:p>
          <a:endParaRPr lang="en-US"/>
        </a:p>
      </dgm:t>
    </dgm:pt>
    <dgm:pt modelId="{A9FB8256-E9CD-4B5A-A491-460B226080D8}">
      <dgm:prSet/>
      <dgm:spPr>
        <a:ln w="38100">
          <a:solidFill>
            <a:srgbClr val="F2B800"/>
          </a:solidFill>
        </a:ln>
      </dgm:spPr>
      <dgm:t>
        <a:bodyPr/>
        <a:lstStyle/>
        <a:p>
          <a:r>
            <a:rPr lang="en-CA"/>
            <a:t>The World Strikes a Deal on Climate Change.</a:t>
          </a:r>
          <a:endParaRPr lang="en-US"/>
        </a:p>
      </dgm:t>
    </dgm:pt>
    <dgm:pt modelId="{C4D413C4-4909-4F57-B9E7-B62788F3C905}" type="parTrans" cxnId="{81849C1B-E806-4E14-BC15-E06C57552FBF}">
      <dgm:prSet/>
      <dgm:spPr/>
      <dgm:t>
        <a:bodyPr/>
        <a:lstStyle/>
        <a:p>
          <a:endParaRPr lang="en-US"/>
        </a:p>
      </dgm:t>
    </dgm:pt>
    <dgm:pt modelId="{0106A741-1CEA-46D4-BA94-0582FF855C27}" type="sibTrans" cxnId="{81849C1B-E806-4E14-BC15-E06C57552FBF}">
      <dgm:prSet/>
      <dgm:spPr>
        <a:solidFill>
          <a:srgbClr val="FFC000"/>
        </a:solidFill>
      </dgm:spPr>
      <dgm:t>
        <a:bodyPr/>
        <a:lstStyle/>
        <a:p>
          <a:endParaRPr lang="en-US"/>
        </a:p>
      </dgm:t>
    </dgm:pt>
    <dgm:pt modelId="{72B19FFC-07C9-49F8-99FC-302F8E01079D}">
      <dgm:prSet/>
      <dgm:spPr>
        <a:ln w="38100">
          <a:solidFill>
            <a:srgbClr val="F2B800"/>
          </a:solidFill>
        </a:ln>
      </dgm:spPr>
      <dgm:t>
        <a:bodyPr/>
        <a:lstStyle/>
        <a:p>
          <a:r>
            <a:rPr lang="en-CA"/>
            <a:t>China Devalues the Renminbi Amidst an Economic Slowdown</a:t>
          </a:r>
          <a:endParaRPr lang="en-US"/>
        </a:p>
      </dgm:t>
    </dgm:pt>
    <dgm:pt modelId="{17C83AB7-EC3D-4D87-BB60-9AEA568B041D}" type="parTrans" cxnId="{F0000988-1AC6-45F1-87DF-87434E6839B4}">
      <dgm:prSet/>
      <dgm:spPr/>
      <dgm:t>
        <a:bodyPr/>
        <a:lstStyle/>
        <a:p>
          <a:endParaRPr lang="en-US"/>
        </a:p>
      </dgm:t>
    </dgm:pt>
    <dgm:pt modelId="{8E75441E-FF07-4F7B-B4E0-B857026FC8C0}" type="sibTrans" cxnId="{F0000988-1AC6-45F1-87DF-87434E6839B4}">
      <dgm:prSet/>
      <dgm:spPr>
        <a:solidFill>
          <a:srgbClr val="FFC000"/>
        </a:solidFill>
      </dgm:spPr>
      <dgm:t>
        <a:bodyPr/>
        <a:lstStyle/>
        <a:p>
          <a:endParaRPr lang="en-US"/>
        </a:p>
      </dgm:t>
    </dgm:pt>
    <dgm:pt modelId="{D343F878-D95C-4121-99E7-4CB48319770C}">
      <dgm:prSet/>
      <dgm:spPr>
        <a:ln w="38100">
          <a:solidFill>
            <a:srgbClr val="F2B800"/>
          </a:solidFill>
        </a:ln>
      </dgm:spPr>
      <dgm:t>
        <a:bodyPr/>
        <a:lstStyle/>
        <a:p>
          <a:r>
            <a:rPr lang="en-CA"/>
            <a:t>China Builds Islands in the South China Sea</a:t>
          </a:r>
          <a:endParaRPr lang="en-US"/>
        </a:p>
      </dgm:t>
    </dgm:pt>
    <dgm:pt modelId="{D0FD6424-EDD2-45D4-9910-C1DA259D2E4D}" type="parTrans" cxnId="{AB0D8DF8-D62F-4D53-9DC4-DD897CCA1D61}">
      <dgm:prSet/>
      <dgm:spPr/>
      <dgm:t>
        <a:bodyPr/>
        <a:lstStyle/>
        <a:p>
          <a:endParaRPr lang="en-US"/>
        </a:p>
      </dgm:t>
    </dgm:pt>
    <dgm:pt modelId="{813B41D6-4BD4-4C28-BABE-61A11DFDFA30}" type="sibTrans" cxnId="{AB0D8DF8-D62F-4D53-9DC4-DD897CCA1D61}">
      <dgm:prSet/>
      <dgm:spPr>
        <a:solidFill>
          <a:srgbClr val="FFC000"/>
        </a:solidFill>
      </dgm:spPr>
      <dgm:t>
        <a:bodyPr/>
        <a:lstStyle/>
        <a:p>
          <a:endParaRPr lang="en-US"/>
        </a:p>
      </dgm:t>
    </dgm:pt>
    <dgm:pt modelId="{DA13AFEF-3AD9-4E1B-B133-2B4F2FA3F7BE}">
      <dgm:prSet/>
      <dgm:spPr>
        <a:ln w="38100">
          <a:solidFill>
            <a:srgbClr val="F2B800"/>
          </a:solidFill>
        </a:ln>
      </dgm:spPr>
      <dgm:t>
        <a:bodyPr/>
        <a:lstStyle/>
        <a:p>
          <a:r>
            <a:rPr lang="en-CA"/>
            <a:t>Saudis Intervene in Yemen</a:t>
          </a:r>
          <a:endParaRPr lang="en-US"/>
        </a:p>
      </dgm:t>
    </dgm:pt>
    <dgm:pt modelId="{5F1D15F2-ABCB-47E2-945F-B1143D87F800}" type="parTrans" cxnId="{6C9E8F94-C860-43D7-AC90-01C10237E2BF}">
      <dgm:prSet/>
      <dgm:spPr/>
      <dgm:t>
        <a:bodyPr/>
        <a:lstStyle/>
        <a:p>
          <a:endParaRPr lang="en-US"/>
        </a:p>
      </dgm:t>
    </dgm:pt>
    <dgm:pt modelId="{71D104C1-9D31-4CA2-AB7F-5537A798AE94}" type="sibTrans" cxnId="{6C9E8F94-C860-43D7-AC90-01C10237E2BF}">
      <dgm:prSet/>
      <dgm:spPr>
        <a:solidFill>
          <a:srgbClr val="FFC000"/>
        </a:solidFill>
      </dgm:spPr>
      <dgm:t>
        <a:bodyPr/>
        <a:lstStyle/>
        <a:p>
          <a:endParaRPr lang="en-US"/>
        </a:p>
      </dgm:t>
    </dgm:pt>
    <dgm:pt modelId="{F5BC67FA-44B7-4E5B-B88C-96D8FCCBA5D7}" type="pres">
      <dgm:prSet presAssocID="{81ABFB07-826E-486B-A20C-7CE011459AC1}" presName="cycle" presStyleCnt="0">
        <dgm:presLayoutVars>
          <dgm:dir/>
          <dgm:resizeHandles val="exact"/>
        </dgm:presLayoutVars>
      </dgm:prSet>
      <dgm:spPr/>
    </dgm:pt>
    <dgm:pt modelId="{B74FC7AD-225C-4E5F-9A19-B4237BD33A92}" type="pres">
      <dgm:prSet presAssocID="{34BC884D-F020-481D-9A5B-43C7016DA5C1}" presName="node" presStyleLbl="node1" presStyleIdx="0" presStyleCnt="10">
        <dgm:presLayoutVars>
          <dgm:bulletEnabled val="1"/>
        </dgm:presLayoutVars>
      </dgm:prSet>
      <dgm:spPr/>
    </dgm:pt>
    <dgm:pt modelId="{03645099-9D67-48BF-914A-3B372F12119D}" type="pres">
      <dgm:prSet presAssocID="{32701962-AF44-4368-87DB-824F49AF7CCA}" presName="sibTrans" presStyleLbl="sibTrans2D1" presStyleIdx="0" presStyleCnt="10"/>
      <dgm:spPr/>
    </dgm:pt>
    <dgm:pt modelId="{8EBDC77E-3ED1-486B-B7A9-DB6DCC6BB085}" type="pres">
      <dgm:prSet presAssocID="{32701962-AF44-4368-87DB-824F49AF7CCA}" presName="connectorText" presStyleLbl="sibTrans2D1" presStyleIdx="0" presStyleCnt="10"/>
      <dgm:spPr/>
    </dgm:pt>
    <dgm:pt modelId="{ED1837F0-1535-4316-B789-B2ACF83B3A3E}" type="pres">
      <dgm:prSet presAssocID="{E04B5C28-7FAF-44C5-B006-3743DF907636}" presName="node" presStyleLbl="node1" presStyleIdx="1" presStyleCnt="10">
        <dgm:presLayoutVars>
          <dgm:bulletEnabled val="1"/>
        </dgm:presLayoutVars>
      </dgm:prSet>
      <dgm:spPr/>
    </dgm:pt>
    <dgm:pt modelId="{5D80249A-10FF-4CBE-9552-AEF6E2EAFEBB}" type="pres">
      <dgm:prSet presAssocID="{32F159C6-695A-45DE-A76F-ACC25C942D2F}" presName="sibTrans" presStyleLbl="sibTrans2D1" presStyleIdx="1" presStyleCnt="10"/>
      <dgm:spPr/>
    </dgm:pt>
    <dgm:pt modelId="{0380D797-CD64-4453-8DF0-C8671FB374D3}" type="pres">
      <dgm:prSet presAssocID="{32F159C6-695A-45DE-A76F-ACC25C942D2F}" presName="connectorText" presStyleLbl="sibTrans2D1" presStyleIdx="1" presStyleCnt="10"/>
      <dgm:spPr/>
    </dgm:pt>
    <dgm:pt modelId="{7498410A-7A30-4588-B9A6-53D041BBDD80}" type="pres">
      <dgm:prSet presAssocID="{4CC7A7C4-D02B-4BBF-97C8-CF031138A5D0}" presName="node" presStyleLbl="node1" presStyleIdx="2" presStyleCnt="10">
        <dgm:presLayoutVars>
          <dgm:bulletEnabled val="1"/>
        </dgm:presLayoutVars>
      </dgm:prSet>
      <dgm:spPr/>
    </dgm:pt>
    <dgm:pt modelId="{3AF40302-773D-4487-A082-CF327E8928FB}" type="pres">
      <dgm:prSet presAssocID="{FEA2DA1D-0D0F-4492-B338-6727B6102129}" presName="sibTrans" presStyleLbl="sibTrans2D1" presStyleIdx="2" presStyleCnt="10"/>
      <dgm:spPr/>
    </dgm:pt>
    <dgm:pt modelId="{40C92ADB-FB4C-4D14-A246-A259F6E88467}" type="pres">
      <dgm:prSet presAssocID="{FEA2DA1D-0D0F-4492-B338-6727B6102129}" presName="connectorText" presStyleLbl="sibTrans2D1" presStyleIdx="2" presStyleCnt="10"/>
      <dgm:spPr/>
    </dgm:pt>
    <dgm:pt modelId="{49787965-D358-46E7-B476-07396E4088A0}" type="pres">
      <dgm:prSet presAssocID="{05A6962F-31E4-4758-BA5E-91742C233559}" presName="node" presStyleLbl="node1" presStyleIdx="3" presStyleCnt="10">
        <dgm:presLayoutVars>
          <dgm:bulletEnabled val="1"/>
        </dgm:presLayoutVars>
      </dgm:prSet>
      <dgm:spPr/>
    </dgm:pt>
    <dgm:pt modelId="{DF4F175D-1A9C-4A48-89D1-22075E472B6D}" type="pres">
      <dgm:prSet presAssocID="{35CFEDF0-6728-4895-9E3C-498DFE7F0D55}" presName="sibTrans" presStyleLbl="sibTrans2D1" presStyleIdx="3" presStyleCnt="10"/>
      <dgm:spPr/>
    </dgm:pt>
    <dgm:pt modelId="{3F97429C-35C7-4E0D-B876-42C4CD8E8A4E}" type="pres">
      <dgm:prSet presAssocID="{35CFEDF0-6728-4895-9E3C-498DFE7F0D55}" presName="connectorText" presStyleLbl="sibTrans2D1" presStyleIdx="3" presStyleCnt="10"/>
      <dgm:spPr/>
    </dgm:pt>
    <dgm:pt modelId="{375556CD-8D45-4F9C-8D15-62DF59B2C9FC}" type="pres">
      <dgm:prSet presAssocID="{43D592BD-BC38-4E53-AAEF-993BFC2497B4}" presName="node" presStyleLbl="node1" presStyleIdx="4" presStyleCnt="10">
        <dgm:presLayoutVars>
          <dgm:bulletEnabled val="1"/>
        </dgm:presLayoutVars>
      </dgm:prSet>
      <dgm:spPr/>
    </dgm:pt>
    <dgm:pt modelId="{401DC4EF-21C4-4AC6-8AAA-D1D7042B7800}" type="pres">
      <dgm:prSet presAssocID="{D5A44D6F-06C9-4F38-8AF6-195BBF5724DD}" presName="sibTrans" presStyleLbl="sibTrans2D1" presStyleIdx="4" presStyleCnt="10"/>
      <dgm:spPr/>
    </dgm:pt>
    <dgm:pt modelId="{E3470287-3ABC-4499-B5EB-BA7C80F1D75C}" type="pres">
      <dgm:prSet presAssocID="{D5A44D6F-06C9-4F38-8AF6-195BBF5724DD}" presName="connectorText" presStyleLbl="sibTrans2D1" presStyleIdx="4" presStyleCnt="10"/>
      <dgm:spPr/>
    </dgm:pt>
    <dgm:pt modelId="{D6080272-694E-4CA9-88CC-38E4260D4335}" type="pres">
      <dgm:prSet presAssocID="{F747E222-55FD-4905-839B-F820F8FE515F}" presName="node" presStyleLbl="node1" presStyleIdx="5" presStyleCnt="10">
        <dgm:presLayoutVars>
          <dgm:bulletEnabled val="1"/>
        </dgm:presLayoutVars>
      </dgm:prSet>
      <dgm:spPr/>
    </dgm:pt>
    <dgm:pt modelId="{90705A0A-C6F4-4CCE-B0E3-A20AFCFD4F07}" type="pres">
      <dgm:prSet presAssocID="{05F09C2D-0E9F-48A9-AE01-D4B12E330226}" presName="sibTrans" presStyleLbl="sibTrans2D1" presStyleIdx="5" presStyleCnt="10"/>
      <dgm:spPr/>
    </dgm:pt>
    <dgm:pt modelId="{3CE66098-3137-4643-B551-02E291B757D4}" type="pres">
      <dgm:prSet presAssocID="{05F09C2D-0E9F-48A9-AE01-D4B12E330226}" presName="connectorText" presStyleLbl="sibTrans2D1" presStyleIdx="5" presStyleCnt="10"/>
      <dgm:spPr/>
    </dgm:pt>
    <dgm:pt modelId="{9C47F3BF-DA73-491F-A6E2-36CD1F5A9CA8}" type="pres">
      <dgm:prSet presAssocID="{A9FB8256-E9CD-4B5A-A491-460B226080D8}" presName="node" presStyleLbl="node1" presStyleIdx="6" presStyleCnt="10">
        <dgm:presLayoutVars>
          <dgm:bulletEnabled val="1"/>
        </dgm:presLayoutVars>
      </dgm:prSet>
      <dgm:spPr/>
    </dgm:pt>
    <dgm:pt modelId="{A530FC75-AB68-436B-A5E1-EFB8A60DECEE}" type="pres">
      <dgm:prSet presAssocID="{0106A741-1CEA-46D4-BA94-0582FF855C27}" presName="sibTrans" presStyleLbl="sibTrans2D1" presStyleIdx="6" presStyleCnt="10"/>
      <dgm:spPr/>
    </dgm:pt>
    <dgm:pt modelId="{65F4A033-5EA0-427F-B17B-8B5A2B49372D}" type="pres">
      <dgm:prSet presAssocID="{0106A741-1CEA-46D4-BA94-0582FF855C27}" presName="connectorText" presStyleLbl="sibTrans2D1" presStyleIdx="6" presStyleCnt="10"/>
      <dgm:spPr/>
    </dgm:pt>
    <dgm:pt modelId="{BAFE4864-1220-4522-9813-6429DA37CECA}" type="pres">
      <dgm:prSet presAssocID="{72B19FFC-07C9-49F8-99FC-302F8E01079D}" presName="node" presStyleLbl="node1" presStyleIdx="7" presStyleCnt="10">
        <dgm:presLayoutVars>
          <dgm:bulletEnabled val="1"/>
        </dgm:presLayoutVars>
      </dgm:prSet>
      <dgm:spPr/>
    </dgm:pt>
    <dgm:pt modelId="{DA581C22-AAD9-4208-86DF-571EC32B37AD}" type="pres">
      <dgm:prSet presAssocID="{8E75441E-FF07-4F7B-B4E0-B857026FC8C0}" presName="sibTrans" presStyleLbl="sibTrans2D1" presStyleIdx="7" presStyleCnt="10"/>
      <dgm:spPr/>
    </dgm:pt>
    <dgm:pt modelId="{793F4395-4D64-44B1-8545-3163CB820C8B}" type="pres">
      <dgm:prSet presAssocID="{8E75441E-FF07-4F7B-B4E0-B857026FC8C0}" presName="connectorText" presStyleLbl="sibTrans2D1" presStyleIdx="7" presStyleCnt="10"/>
      <dgm:spPr/>
    </dgm:pt>
    <dgm:pt modelId="{026FBACF-DE26-4A6D-846D-A2DE84B32D44}" type="pres">
      <dgm:prSet presAssocID="{D343F878-D95C-4121-99E7-4CB48319770C}" presName="node" presStyleLbl="node1" presStyleIdx="8" presStyleCnt="10">
        <dgm:presLayoutVars>
          <dgm:bulletEnabled val="1"/>
        </dgm:presLayoutVars>
      </dgm:prSet>
      <dgm:spPr/>
    </dgm:pt>
    <dgm:pt modelId="{117CAE34-764E-407C-856C-83782D1E7645}" type="pres">
      <dgm:prSet presAssocID="{813B41D6-4BD4-4C28-BABE-61A11DFDFA30}" presName="sibTrans" presStyleLbl="sibTrans2D1" presStyleIdx="8" presStyleCnt="10"/>
      <dgm:spPr/>
    </dgm:pt>
    <dgm:pt modelId="{424F6439-CE93-421C-9E9A-4D6964BFC35A}" type="pres">
      <dgm:prSet presAssocID="{813B41D6-4BD4-4C28-BABE-61A11DFDFA30}" presName="connectorText" presStyleLbl="sibTrans2D1" presStyleIdx="8" presStyleCnt="10"/>
      <dgm:spPr/>
    </dgm:pt>
    <dgm:pt modelId="{62144EB6-2E39-4E76-8476-65174E26DB5D}" type="pres">
      <dgm:prSet presAssocID="{DA13AFEF-3AD9-4E1B-B133-2B4F2FA3F7BE}" presName="node" presStyleLbl="node1" presStyleIdx="9" presStyleCnt="10">
        <dgm:presLayoutVars>
          <dgm:bulletEnabled val="1"/>
        </dgm:presLayoutVars>
      </dgm:prSet>
      <dgm:spPr/>
    </dgm:pt>
    <dgm:pt modelId="{D5F71DDF-726F-4979-B248-F5ECB79771F4}" type="pres">
      <dgm:prSet presAssocID="{71D104C1-9D31-4CA2-AB7F-5537A798AE94}" presName="sibTrans" presStyleLbl="sibTrans2D1" presStyleIdx="9" presStyleCnt="10"/>
      <dgm:spPr/>
    </dgm:pt>
    <dgm:pt modelId="{BFEEBAAA-F6A7-4AF2-A6CB-9DA2469F62EA}" type="pres">
      <dgm:prSet presAssocID="{71D104C1-9D31-4CA2-AB7F-5537A798AE94}" presName="connectorText" presStyleLbl="sibTrans2D1" presStyleIdx="9" presStyleCnt="10"/>
      <dgm:spPr/>
    </dgm:pt>
  </dgm:ptLst>
  <dgm:cxnLst>
    <dgm:cxn modelId="{8CD20816-D27D-4288-BF7F-33507D5CD23A}" type="presOf" srcId="{71D104C1-9D31-4CA2-AB7F-5537A798AE94}" destId="{D5F71DDF-726F-4979-B248-F5ECB79771F4}" srcOrd="0" destOrd="0" presId="urn:microsoft.com/office/officeart/2005/8/layout/cycle2"/>
    <dgm:cxn modelId="{937C1619-10BE-45F6-A659-E51201B4C105}" srcId="{81ABFB07-826E-486B-A20C-7CE011459AC1}" destId="{34BC884D-F020-481D-9A5B-43C7016DA5C1}" srcOrd="0" destOrd="0" parTransId="{C20117B9-37EE-4F4C-9047-8C6D125D321F}" sibTransId="{32701962-AF44-4368-87DB-824F49AF7CCA}"/>
    <dgm:cxn modelId="{81849C1B-E806-4E14-BC15-E06C57552FBF}" srcId="{81ABFB07-826E-486B-A20C-7CE011459AC1}" destId="{A9FB8256-E9CD-4B5A-A491-460B226080D8}" srcOrd="6" destOrd="0" parTransId="{C4D413C4-4909-4F57-B9E7-B62788F3C905}" sibTransId="{0106A741-1CEA-46D4-BA94-0582FF855C27}"/>
    <dgm:cxn modelId="{3E02292C-934F-4A5F-9F25-8580013DBB4E}" srcId="{81ABFB07-826E-486B-A20C-7CE011459AC1}" destId="{05A6962F-31E4-4758-BA5E-91742C233559}" srcOrd="3" destOrd="0" parTransId="{7B0D4320-5A1B-4105-A428-E8FA56E190B6}" sibTransId="{35CFEDF0-6728-4895-9E3C-498DFE7F0D55}"/>
    <dgm:cxn modelId="{57AA0B36-1794-4724-B128-405D209B0B96}" type="presOf" srcId="{32F159C6-695A-45DE-A76F-ACC25C942D2F}" destId="{0380D797-CD64-4453-8DF0-C8671FB374D3}" srcOrd="1" destOrd="0" presId="urn:microsoft.com/office/officeart/2005/8/layout/cycle2"/>
    <dgm:cxn modelId="{641F1C40-56C7-400F-AED8-3D6E0B7679DC}" srcId="{81ABFB07-826E-486B-A20C-7CE011459AC1}" destId="{F747E222-55FD-4905-839B-F820F8FE515F}" srcOrd="5" destOrd="0" parTransId="{C7EC605D-9DFC-4AA3-B31A-DB4EA52B60B9}" sibTransId="{05F09C2D-0E9F-48A9-AE01-D4B12E330226}"/>
    <dgm:cxn modelId="{5C5A9F41-041D-4F2A-AB80-E2A04E6CA217}" type="presOf" srcId="{0106A741-1CEA-46D4-BA94-0582FF855C27}" destId="{65F4A033-5EA0-427F-B17B-8B5A2B49372D}" srcOrd="1" destOrd="0" presId="urn:microsoft.com/office/officeart/2005/8/layout/cycle2"/>
    <dgm:cxn modelId="{CF7BFD62-8B23-4A51-A71F-D627B2FE85B4}" type="presOf" srcId="{8E75441E-FF07-4F7B-B4E0-B857026FC8C0}" destId="{DA581C22-AAD9-4208-86DF-571EC32B37AD}" srcOrd="0" destOrd="0" presId="urn:microsoft.com/office/officeart/2005/8/layout/cycle2"/>
    <dgm:cxn modelId="{5EB5D464-2113-441A-A1D5-F043DEB8C6B2}" type="presOf" srcId="{32701962-AF44-4368-87DB-824F49AF7CCA}" destId="{03645099-9D67-48BF-914A-3B372F12119D}" srcOrd="0" destOrd="0" presId="urn:microsoft.com/office/officeart/2005/8/layout/cycle2"/>
    <dgm:cxn modelId="{10E3C365-84E0-4698-9872-D05E518DE16C}" type="presOf" srcId="{72B19FFC-07C9-49F8-99FC-302F8E01079D}" destId="{BAFE4864-1220-4522-9813-6429DA37CECA}" srcOrd="0" destOrd="0" presId="urn:microsoft.com/office/officeart/2005/8/layout/cycle2"/>
    <dgm:cxn modelId="{31753A46-0CFA-4019-A26B-B10A8C3B5AD4}" type="presOf" srcId="{DA13AFEF-3AD9-4E1B-B133-2B4F2FA3F7BE}" destId="{62144EB6-2E39-4E76-8476-65174E26DB5D}" srcOrd="0" destOrd="0" presId="urn:microsoft.com/office/officeart/2005/8/layout/cycle2"/>
    <dgm:cxn modelId="{E8475969-BB43-4797-9617-F88AAB4768E4}" type="presOf" srcId="{34BC884D-F020-481D-9A5B-43C7016DA5C1}" destId="{B74FC7AD-225C-4E5F-9A19-B4237BD33A92}" srcOrd="0" destOrd="0" presId="urn:microsoft.com/office/officeart/2005/8/layout/cycle2"/>
    <dgm:cxn modelId="{5E8DAC4F-F2DB-427E-A9AD-CD402734A16B}" type="presOf" srcId="{32F159C6-695A-45DE-A76F-ACC25C942D2F}" destId="{5D80249A-10FF-4CBE-9552-AEF6E2EAFEBB}" srcOrd="0" destOrd="0" presId="urn:microsoft.com/office/officeart/2005/8/layout/cycle2"/>
    <dgm:cxn modelId="{B5B81170-F5CD-437D-AE27-D5A03D96D8EC}" type="presOf" srcId="{F747E222-55FD-4905-839B-F820F8FE515F}" destId="{D6080272-694E-4CA9-88CC-38E4260D4335}" srcOrd="0" destOrd="0" presId="urn:microsoft.com/office/officeart/2005/8/layout/cycle2"/>
    <dgm:cxn modelId="{24D21776-C282-450A-9815-BF16A788FF1B}" srcId="{81ABFB07-826E-486B-A20C-7CE011459AC1}" destId="{43D592BD-BC38-4E53-AAEF-993BFC2497B4}" srcOrd="4" destOrd="0" parTransId="{39F7F3A4-81AD-424F-91FC-37A99F16EDC8}" sibTransId="{D5A44D6F-06C9-4F38-8AF6-195BBF5724DD}"/>
    <dgm:cxn modelId="{4643127D-F1DE-48A9-9896-1E4994C7E2E1}" type="presOf" srcId="{81ABFB07-826E-486B-A20C-7CE011459AC1}" destId="{F5BC67FA-44B7-4E5B-B88C-96D8FCCBA5D7}" srcOrd="0" destOrd="0" presId="urn:microsoft.com/office/officeart/2005/8/layout/cycle2"/>
    <dgm:cxn modelId="{F0000988-1AC6-45F1-87DF-87434E6839B4}" srcId="{81ABFB07-826E-486B-A20C-7CE011459AC1}" destId="{72B19FFC-07C9-49F8-99FC-302F8E01079D}" srcOrd="7" destOrd="0" parTransId="{17C83AB7-EC3D-4D87-BB60-9AEA568B041D}" sibTransId="{8E75441E-FF07-4F7B-B4E0-B857026FC8C0}"/>
    <dgm:cxn modelId="{0A721791-2740-42EA-BCB1-A5552AFE29B5}" type="presOf" srcId="{05A6962F-31E4-4758-BA5E-91742C233559}" destId="{49787965-D358-46E7-B476-07396E4088A0}" srcOrd="0" destOrd="0" presId="urn:microsoft.com/office/officeart/2005/8/layout/cycle2"/>
    <dgm:cxn modelId="{6C9E8F94-C860-43D7-AC90-01C10237E2BF}" srcId="{81ABFB07-826E-486B-A20C-7CE011459AC1}" destId="{DA13AFEF-3AD9-4E1B-B133-2B4F2FA3F7BE}" srcOrd="9" destOrd="0" parTransId="{5F1D15F2-ABCB-47E2-945F-B1143D87F800}" sibTransId="{71D104C1-9D31-4CA2-AB7F-5537A798AE94}"/>
    <dgm:cxn modelId="{F105FB95-09FF-4758-828C-11A25D1B3DB4}" srcId="{81ABFB07-826E-486B-A20C-7CE011459AC1}" destId="{4CC7A7C4-D02B-4BBF-97C8-CF031138A5D0}" srcOrd="2" destOrd="0" parTransId="{A5AFE32B-F172-4A70-8CEA-D8293FB4E6FB}" sibTransId="{FEA2DA1D-0D0F-4492-B338-6727B6102129}"/>
    <dgm:cxn modelId="{8458CA9D-F6AB-47F8-9F46-BFC3CDCB22B5}" type="presOf" srcId="{05F09C2D-0E9F-48A9-AE01-D4B12E330226}" destId="{90705A0A-C6F4-4CCE-B0E3-A20AFCFD4F07}" srcOrd="0" destOrd="0" presId="urn:microsoft.com/office/officeart/2005/8/layout/cycle2"/>
    <dgm:cxn modelId="{55D87D9F-0091-42BE-BBDE-490BC14D52E9}" type="presOf" srcId="{D5A44D6F-06C9-4F38-8AF6-195BBF5724DD}" destId="{E3470287-3ABC-4499-B5EB-BA7C80F1D75C}" srcOrd="1" destOrd="0" presId="urn:microsoft.com/office/officeart/2005/8/layout/cycle2"/>
    <dgm:cxn modelId="{311771A4-B5E8-43BD-B94C-230728BDF527}" srcId="{81ABFB07-826E-486B-A20C-7CE011459AC1}" destId="{E04B5C28-7FAF-44C5-B006-3743DF907636}" srcOrd="1" destOrd="0" parTransId="{9D4164DB-3700-4501-8E77-4A0A4E7F64CE}" sibTransId="{32F159C6-695A-45DE-A76F-ACC25C942D2F}"/>
    <dgm:cxn modelId="{D83DDAB1-60C1-4876-8585-812CC580AFCF}" type="presOf" srcId="{35CFEDF0-6728-4895-9E3C-498DFE7F0D55}" destId="{3F97429C-35C7-4E0D-B876-42C4CD8E8A4E}" srcOrd="1" destOrd="0" presId="urn:microsoft.com/office/officeart/2005/8/layout/cycle2"/>
    <dgm:cxn modelId="{0FEAE0B2-4F59-4414-9980-3BA09584924A}" type="presOf" srcId="{8E75441E-FF07-4F7B-B4E0-B857026FC8C0}" destId="{793F4395-4D64-44B1-8545-3163CB820C8B}" srcOrd="1" destOrd="0" presId="urn:microsoft.com/office/officeart/2005/8/layout/cycle2"/>
    <dgm:cxn modelId="{912B3BB8-CFF5-45C4-8763-E58D58A2CFA5}" type="presOf" srcId="{FEA2DA1D-0D0F-4492-B338-6727B6102129}" destId="{3AF40302-773D-4487-A082-CF327E8928FB}" srcOrd="0" destOrd="0" presId="urn:microsoft.com/office/officeart/2005/8/layout/cycle2"/>
    <dgm:cxn modelId="{56E5F3BF-6C59-4E00-B385-652C9C42FE53}" type="presOf" srcId="{FEA2DA1D-0D0F-4492-B338-6727B6102129}" destId="{40C92ADB-FB4C-4D14-A246-A259F6E88467}" srcOrd="1" destOrd="0" presId="urn:microsoft.com/office/officeart/2005/8/layout/cycle2"/>
    <dgm:cxn modelId="{072AFAC2-2163-4B31-A4C0-AB473981A04E}" type="presOf" srcId="{32701962-AF44-4368-87DB-824F49AF7CCA}" destId="{8EBDC77E-3ED1-486B-B7A9-DB6DCC6BB085}" srcOrd="1" destOrd="0" presId="urn:microsoft.com/office/officeart/2005/8/layout/cycle2"/>
    <dgm:cxn modelId="{1362E0CA-9B2E-4CE8-80EF-5B8B82E70BB3}" type="presOf" srcId="{43D592BD-BC38-4E53-AAEF-993BFC2497B4}" destId="{375556CD-8D45-4F9C-8D15-62DF59B2C9FC}" srcOrd="0" destOrd="0" presId="urn:microsoft.com/office/officeart/2005/8/layout/cycle2"/>
    <dgm:cxn modelId="{393CC2CE-7174-44EF-B74C-BB4ABD20666F}" type="presOf" srcId="{813B41D6-4BD4-4C28-BABE-61A11DFDFA30}" destId="{117CAE34-764E-407C-856C-83782D1E7645}" srcOrd="0" destOrd="0" presId="urn:microsoft.com/office/officeart/2005/8/layout/cycle2"/>
    <dgm:cxn modelId="{79B908D9-5DA9-4424-AD23-7EE2B93DF244}" type="presOf" srcId="{A9FB8256-E9CD-4B5A-A491-460B226080D8}" destId="{9C47F3BF-DA73-491F-A6E2-36CD1F5A9CA8}" srcOrd="0" destOrd="0" presId="urn:microsoft.com/office/officeart/2005/8/layout/cycle2"/>
    <dgm:cxn modelId="{983B52DB-E09E-47E8-8440-5BE41C31B514}" type="presOf" srcId="{4CC7A7C4-D02B-4BBF-97C8-CF031138A5D0}" destId="{7498410A-7A30-4588-B9A6-53D041BBDD80}" srcOrd="0" destOrd="0" presId="urn:microsoft.com/office/officeart/2005/8/layout/cycle2"/>
    <dgm:cxn modelId="{F5A2D5DC-948C-466D-8DCF-44703E5A69B8}" type="presOf" srcId="{0106A741-1CEA-46D4-BA94-0582FF855C27}" destId="{A530FC75-AB68-436B-A5E1-EFB8A60DECEE}" srcOrd="0" destOrd="0" presId="urn:microsoft.com/office/officeart/2005/8/layout/cycle2"/>
    <dgm:cxn modelId="{B6E200DF-FFB6-4296-80C2-D924C864ABD0}" type="presOf" srcId="{813B41D6-4BD4-4C28-BABE-61A11DFDFA30}" destId="{424F6439-CE93-421C-9E9A-4D6964BFC35A}" srcOrd="1" destOrd="0" presId="urn:microsoft.com/office/officeart/2005/8/layout/cycle2"/>
    <dgm:cxn modelId="{7654B6E8-1A68-401E-8069-376412DA11F3}" type="presOf" srcId="{E04B5C28-7FAF-44C5-B006-3743DF907636}" destId="{ED1837F0-1535-4316-B789-B2ACF83B3A3E}" srcOrd="0" destOrd="0" presId="urn:microsoft.com/office/officeart/2005/8/layout/cycle2"/>
    <dgm:cxn modelId="{DB5239E9-7F3A-40CC-A444-EF124AB28910}" type="presOf" srcId="{D343F878-D95C-4121-99E7-4CB48319770C}" destId="{026FBACF-DE26-4A6D-846D-A2DE84B32D44}" srcOrd="0" destOrd="0" presId="urn:microsoft.com/office/officeart/2005/8/layout/cycle2"/>
    <dgm:cxn modelId="{494AB9F6-04EA-42C8-9D26-85D69BA23F83}" type="presOf" srcId="{35CFEDF0-6728-4895-9E3C-498DFE7F0D55}" destId="{DF4F175D-1A9C-4A48-89D1-22075E472B6D}" srcOrd="0" destOrd="0" presId="urn:microsoft.com/office/officeart/2005/8/layout/cycle2"/>
    <dgm:cxn modelId="{AB0D8DF8-D62F-4D53-9DC4-DD897CCA1D61}" srcId="{81ABFB07-826E-486B-A20C-7CE011459AC1}" destId="{D343F878-D95C-4121-99E7-4CB48319770C}" srcOrd="8" destOrd="0" parTransId="{D0FD6424-EDD2-45D4-9910-C1DA259D2E4D}" sibTransId="{813B41D6-4BD4-4C28-BABE-61A11DFDFA30}"/>
    <dgm:cxn modelId="{B7BE32FA-FEDF-46A9-AB88-39ED11648A79}" type="presOf" srcId="{D5A44D6F-06C9-4F38-8AF6-195BBF5724DD}" destId="{401DC4EF-21C4-4AC6-8AAA-D1D7042B7800}" srcOrd="0" destOrd="0" presId="urn:microsoft.com/office/officeart/2005/8/layout/cycle2"/>
    <dgm:cxn modelId="{0BF7FDFB-1063-44D9-9612-D8D0A13B4819}" type="presOf" srcId="{05F09C2D-0E9F-48A9-AE01-D4B12E330226}" destId="{3CE66098-3137-4643-B551-02E291B757D4}" srcOrd="1" destOrd="0" presId="urn:microsoft.com/office/officeart/2005/8/layout/cycle2"/>
    <dgm:cxn modelId="{A85590FE-3540-4537-8D1D-AE23E4E3F680}" type="presOf" srcId="{71D104C1-9D31-4CA2-AB7F-5537A798AE94}" destId="{BFEEBAAA-F6A7-4AF2-A6CB-9DA2469F62EA}" srcOrd="1" destOrd="0" presId="urn:microsoft.com/office/officeart/2005/8/layout/cycle2"/>
    <dgm:cxn modelId="{826A6FF8-629A-46EA-83D6-6EDB90C2833D}" type="presParOf" srcId="{F5BC67FA-44B7-4E5B-B88C-96D8FCCBA5D7}" destId="{B74FC7AD-225C-4E5F-9A19-B4237BD33A92}" srcOrd="0" destOrd="0" presId="urn:microsoft.com/office/officeart/2005/8/layout/cycle2"/>
    <dgm:cxn modelId="{AA5D4752-332E-479C-9639-A2E41750EA31}" type="presParOf" srcId="{F5BC67FA-44B7-4E5B-B88C-96D8FCCBA5D7}" destId="{03645099-9D67-48BF-914A-3B372F12119D}" srcOrd="1" destOrd="0" presId="urn:microsoft.com/office/officeart/2005/8/layout/cycle2"/>
    <dgm:cxn modelId="{710255AB-F976-48C5-AE02-8EA7A49CDC30}" type="presParOf" srcId="{03645099-9D67-48BF-914A-3B372F12119D}" destId="{8EBDC77E-3ED1-486B-B7A9-DB6DCC6BB085}" srcOrd="0" destOrd="0" presId="urn:microsoft.com/office/officeart/2005/8/layout/cycle2"/>
    <dgm:cxn modelId="{8E382088-DF72-47FA-ADBA-2FAA56EEE4D5}" type="presParOf" srcId="{F5BC67FA-44B7-4E5B-B88C-96D8FCCBA5D7}" destId="{ED1837F0-1535-4316-B789-B2ACF83B3A3E}" srcOrd="2" destOrd="0" presId="urn:microsoft.com/office/officeart/2005/8/layout/cycle2"/>
    <dgm:cxn modelId="{C7DF250E-6EC5-47BB-9BA9-DDCF1CD4F638}" type="presParOf" srcId="{F5BC67FA-44B7-4E5B-B88C-96D8FCCBA5D7}" destId="{5D80249A-10FF-4CBE-9552-AEF6E2EAFEBB}" srcOrd="3" destOrd="0" presId="urn:microsoft.com/office/officeart/2005/8/layout/cycle2"/>
    <dgm:cxn modelId="{9EAC4910-0CC9-4560-BBD7-7CB8730F8CD3}" type="presParOf" srcId="{5D80249A-10FF-4CBE-9552-AEF6E2EAFEBB}" destId="{0380D797-CD64-4453-8DF0-C8671FB374D3}" srcOrd="0" destOrd="0" presId="urn:microsoft.com/office/officeart/2005/8/layout/cycle2"/>
    <dgm:cxn modelId="{10623687-0C63-4B15-A004-5ED9A64E642F}" type="presParOf" srcId="{F5BC67FA-44B7-4E5B-B88C-96D8FCCBA5D7}" destId="{7498410A-7A30-4588-B9A6-53D041BBDD80}" srcOrd="4" destOrd="0" presId="urn:microsoft.com/office/officeart/2005/8/layout/cycle2"/>
    <dgm:cxn modelId="{B3FB3A52-6F96-4483-86E7-E1D01DAB2763}" type="presParOf" srcId="{F5BC67FA-44B7-4E5B-B88C-96D8FCCBA5D7}" destId="{3AF40302-773D-4487-A082-CF327E8928FB}" srcOrd="5" destOrd="0" presId="urn:microsoft.com/office/officeart/2005/8/layout/cycle2"/>
    <dgm:cxn modelId="{1D22F17E-1387-49A5-AB7F-1D481D59785F}" type="presParOf" srcId="{3AF40302-773D-4487-A082-CF327E8928FB}" destId="{40C92ADB-FB4C-4D14-A246-A259F6E88467}" srcOrd="0" destOrd="0" presId="urn:microsoft.com/office/officeart/2005/8/layout/cycle2"/>
    <dgm:cxn modelId="{257ACF14-ADBF-43C1-829E-576E81BF906D}" type="presParOf" srcId="{F5BC67FA-44B7-4E5B-B88C-96D8FCCBA5D7}" destId="{49787965-D358-46E7-B476-07396E4088A0}" srcOrd="6" destOrd="0" presId="urn:microsoft.com/office/officeart/2005/8/layout/cycle2"/>
    <dgm:cxn modelId="{9BCA3B26-4B2D-4331-A06E-08AB8311E723}" type="presParOf" srcId="{F5BC67FA-44B7-4E5B-B88C-96D8FCCBA5D7}" destId="{DF4F175D-1A9C-4A48-89D1-22075E472B6D}" srcOrd="7" destOrd="0" presId="urn:microsoft.com/office/officeart/2005/8/layout/cycle2"/>
    <dgm:cxn modelId="{AB324B06-0120-4C01-A014-C7D3B9A22B3E}" type="presParOf" srcId="{DF4F175D-1A9C-4A48-89D1-22075E472B6D}" destId="{3F97429C-35C7-4E0D-B876-42C4CD8E8A4E}" srcOrd="0" destOrd="0" presId="urn:microsoft.com/office/officeart/2005/8/layout/cycle2"/>
    <dgm:cxn modelId="{55ECECEA-D028-4E99-962F-37EB70514653}" type="presParOf" srcId="{F5BC67FA-44B7-4E5B-B88C-96D8FCCBA5D7}" destId="{375556CD-8D45-4F9C-8D15-62DF59B2C9FC}" srcOrd="8" destOrd="0" presId="urn:microsoft.com/office/officeart/2005/8/layout/cycle2"/>
    <dgm:cxn modelId="{8625308A-7BCE-4B55-B515-FE95704541E7}" type="presParOf" srcId="{F5BC67FA-44B7-4E5B-B88C-96D8FCCBA5D7}" destId="{401DC4EF-21C4-4AC6-8AAA-D1D7042B7800}" srcOrd="9" destOrd="0" presId="urn:microsoft.com/office/officeart/2005/8/layout/cycle2"/>
    <dgm:cxn modelId="{3D0F3025-E7CC-496C-BA68-993225BA5696}" type="presParOf" srcId="{401DC4EF-21C4-4AC6-8AAA-D1D7042B7800}" destId="{E3470287-3ABC-4499-B5EB-BA7C80F1D75C}" srcOrd="0" destOrd="0" presId="urn:microsoft.com/office/officeart/2005/8/layout/cycle2"/>
    <dgm:cxn modelId="{C27C817B-9E50-4121-A37B-4EEEC2EE3332}" type="presParOf" srcId="{F5BC67FA-44B7-4E5B-B88C-96D8FCCBA5D7}" destId="{D6080272-694E-4CA9-88CC-38E4260D4335}" srcOrd="10" destOrd="0" presId="urn:microsoft.com/office/officeart/2005/8/layout/cycle2"/>
    <dgm:cxn modelId="{DAC4A27B-09CE-4A21-BDF1-309BF1E61672}" type="presParOf" srcId="{F5BC67FA-44B7-4E5B-B88C-96D8FCCBA5D7}" destId="{90705A0A-C6F4-4CCE-B0E3-A20AFCFD4F07}" srcOrd="11" destOrd="0" presId="urn:microsoft.com/office/officeart/2005/8/layout/cycle2"/>
    <dgm:cxn modelId="{71BF9844-E253-444B-873D-6BC899043343}" type="presParOf" srcId="{90705A0A-C6F4-4CCE-B0E3-A20AFCFD4F07}" destId="{3CE66098-3137-4643-B551-02E291B757D4}" srcOrd="0" destOrd="0" presId="urn:microsoft.com/office/officeart/2005/8/layout/cycle2"/>
    <dgm:cxn modelId="{8F2A3836-A750-43AF-8D68-62B59C13AE7C}" type="presParOf" srcId="{F5BC67FA-44B7-4E5B-B88C-96D8FCCBA5D7}" destId="{9C47F3BF-DA73-491F-A6E2-36CD1F5A9CA8}" srcOrd="12" destOrd="0" presId="urn:microsoft.com/office/officeart/2005/8/layout/cycle2"/>
    <dgm:cxn modelId="{E7FEAAD6-4E78-4A7D-9359-4C9E30B51AA6}" type="presParOf" srcId="{F5BC67FA-44B7-4E5B-B88C-96D8FCCBA5D7}" destId="{A530FC75-AB68-436B-A5E1-EFB8A60DECEE}" srcOrd="13" destOrd="0" presId="urn:microsoft.com/office/officeart/2005/8/layout/cycle2"/>
    <dgm:cxn modelId="{398D5960-036B-4A81-A95B-A608ACACCF06}" type="presParOf" srcId="{A530FC75-AB68-436B-A5E1-EFB8A60DECEE}" destId="{65F4A033-5EA0-427F-B17B-8B5A2B49372D}" srcOrd="0" destOrd="0" presId="urn:microsoft.com/office/officeart/2005/8/layout/cycle2"/>
    <dgm:cxn modelId="{57FD4FD1-64A3-40EB-914A-9601668A0CB0}" type="presParOf" srcId="{F5BC67FA-44B7-4E5B-B88C-96D8FCCBA5D7}" destId="{BAFE4864-1220-4522-9813-6429DA37CECA}" srcOrd="14" destOrd="0" presId="urn:microsoft.com/office/officeart/2005/8/layout/cycle2"/>
    <dgm:cxn modelId="{16516142-1F80-4646-A83D-9288BF802C66}" type="presParOf" srcId="{F5BC67FA-44B7-4E5B-B88C-96D8FCCBA5D7}" destId="{DA581C22-AAD9-4208-86DF-571EC32B37AD}" srcOrd="15" destOrd="0" presId="urn:microsoft.com/office/officeart/2005/8/layout/cycle2"/>
    <dgm:cxn modelId="{BFF1D01C-D20B-4954-AE51-8ED0F5C1D09B}" type="presParOf" srcId="{DA581C22-AAD9-4208-86DF-571EC32B37AD}" destId="{793F4395-4D64-44B1-8545-3163CB820C8B}" srcOrd="0" destOrd="0" presId="urn:microsoft.com/office/officeart/2005/8/layout/cycle2"/>
    <dgm:cxn modelId="{E2C38CD5-A3E4-4365-8385-28DE1CBC1242}" type="presParOf" srcId="{F5BC67FA-44B7-4E5B-B88C-96D8FCCBA5D7}" destId="{026FBACF-DE26-4A6D-846D-A2DE84B32D44}" srcOrd="16" destOrd="0" presId="urn:microsoft.com/office/officeart/2005/8/layout/cycle2"/>
    <dgm:cxn modelId="{90B6ACB7-20C9-4D53-A0C4-93A3F24318D4}" type="presParOf" srcId="{F5BC67FA-44B7-4E5B-B88C-96D8FCCBA5D7}" destId="{117CAE34-764E-407C-856C-83782D1E7645}" srcOrd="17" destOrd="0" presId="urn:microsoft.com/office/officeart/2005/8/layout/cycle2"/>
    <dgm:cxn modelId="{F06CE221-FE84-4171-A4B1-42EB1736B618}" type="presParOf" srcId="{117CAE34-764E-407C-856C-83782D1E7645}" destId="{424F6439-CE93-421C-9E9A-4D6964BFC35A}" srcOrd="0" destOrd="0" presId="urn:microsoft.com/office/officeart/2005/8/layout/cycle2"/>
    <dgm:cxn modelId="{1314E494-8F93-4F7A-AED9-0AF7F45AB58C}" type="presParOf" srcId="{F5BC67FA-44B7-4E5B-B88C-96D8FCCBA5D7}" destId="{62144EB6-2E39-4E76-8476-65174E26DB5D}" srcOrd="18" destOrd="0" presId="urn:microsoft.com/office/officeart/2005/8/layout/cycle2"/>
    <dgm:cxn modelId="{51633580-2E2E-4B33-805D-F3E88C6DC006}" type="presParOf" srcId="{F5BC67FA-44B7-4E5B-B88C-96D8FCCBA5D7}" destId="{D5F71DDF-726F-4979-B248-F5ECB79771F4}" srcOrd="19" destOrd="0" presId="urn:microsoft.com/office/officeart/2005/8/layout/cycle2"/>
    <dgm:cxn modelId="{446C1259-088D-4D51-BEEE-BFF35A67EB3F}" type="presParOf" srcId="{D5F71DDF-726F-4979-B248-F5ECB79771F4}" destId="{BFEEBAAA-F6A7-4AF2-A6CB-9DA2469F62EA}" srcOrd="0" destOrd="0" presId="urn:microsoft.com/office/officeart/2005/8/layout/cycle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2287C7-C7C6-4550-B25C-77942955FF86}" type="doc">
      <dgm:prSet loTypeId="urn:microsoft.com/office/officeart/2005/8/layout/cycle2" loCatId="cycle" qsTypeId="urn:microsoft.com/office/officeart/2005/8/quickstyle/simple1" qsCatId="simple" csTypeId="urn:microsoft.com/office/officeart/2005/8/colors/accent3_1" csCatId="accent3" phldr="1"/>
      <dgm:spPr/>
      <dgm:t>
        <a:bodyPr/>
        <a:lstStyle/>
        <a:p>
          <a:endParaRPr lang="en-US"/>
        </a:p>
      </dgm:t>
    </dgm:pt>
    <dgm:pt modelId="{A92C4FE6-325C-46E5-8571-95C7C4DA7401}">
      <dgm:prSet/>
      <dgm:spPr>
        <a:ln w="28575">
          <a:solidFill>
            <a:schemeClr val="accent4"/>
          </a:solidFill>
        </a:ln>
      </dgm:spPr>
      <dgm:t>
        <a:bodyPr/>
        <a:lstStyle/>
        <a:p>
          <a:r>
            <a:rPr lang="en-CA" dirty="0"/>
            <a:t>Donald Trump wins the U.S. Presidency.</a:t>
          </a:r>
          <a:endParaRPr lang="en-US" dirty="0"/>
        </a:p>
      </dgm:t>
    </dgm:pt>
    <dgm:pt modelId="{22F9AF3A-3E2C-4E92-9C34-93664C6C493F}" type="parTrans" cxnId="{47E36088-C2EE-4F09-A8B2-5E97F76AB126}">
      <dgm:prSet/>
      <dgm:spPr/>
      <dgm:t>
        <a:bodyPr/>
        <a:lstStyle/>
        <a:p>
          <a:endParaRPr lang="en-US"/>
        </a:p>
      </dgm:t>
    </dgm:pt>
    <dgm:pt modelId="{CCB59FF0-A40A-4C38-A710-F37F9CAEAE67}" type="sibTrans" cxnId="{47E36088-C2EE-4F09-A8B2-5E97F76AB126}">
      <dgm:prSet/>
      <dgm:spPr>
        <a:solidFill>
          <a:schemeClr val="accent4"/>
        </a:solidFill>
      </dgm:spPr>
      <dgm:t>
        <a:bodyPr/>
        <a:lstStyle/>
        <a:p>
          <a:endParaRPr lang="en-US"/>
        </a:p>
      </dgm:t>
    </dgm:pt>
    <dgm:pt modelId="{D0B566A9-4D69-4672-BC69-452E436B1E2D}">
      <dgm:prSet/>
      <dgm:spPr>
        <a:ln w="28575">
          <a:solidFill>
            <a:schemeClr val="accent4"/>
          </a:solidFill>
        </a:ln>
      </dgm:spPr>
      <dgm:t>
        <a:bodyPr/>
        <a:lstStyle/>
        <a:p>
          <a:r>
            <a:rPr lang="en-CA"/>
            <a:t>Russia interferes in the U.S. Presidential Election</a:t>
          </a:r>
          <a:endParaRPr lang="en-US"/>
        </a:p>
      </dgm:t>
    </dgm:pt>
    <dgm:pt modelId="{8FF4A54F-BBE6-4731-A9DA-604529538F6D}" type="parTrans" cxnId="{8B0517CB-9EFB-444E-A020-603442B7064A}">
      <dgm:prSet/>
      <dgm:spPr/>
      <dgm:t>
        <a:bodyPr/>
        <a:lstStyle/>
        <a:p>
          <a:endParaRPr lang="en-US"/>
        </a:p>
      </dgm:t>
    </dgm:pt>
    <dgm:pt modelId="{FBE46F61-FAEE-4891-8BD9-A3DE5B71565E}" type="sibTrans" cxnId="{8B0517CB-9EFB-444E-A020-603442B7064A}">
      <dgm:prSet/>
      <dgm:spPr>
        <a:solidFill>
          <a:schemeClr val="accent4"/>
        </a:solidFill>
      </dgm:spPr>
      <dgm:t>
        <a:bodyPr/>
        <a:lstStyle/>
        <a:p>
          <a:endParaRPr lang="en-US"/>
        </a:p>
      </dgm:t>
    </dgm:pt>
    <dgm:pt modelId="{D66D8B58-382F-463B-B1FD-E1315E4018BC}">
      <dgm:prSet/>
      <dgm:spPr>
        <a:ln w="28575">
          <a:solidFill>
            <a:schemeClr val="accent4"/>
          </a:solidFill>
        </a:ln>
      </dgm:spPr>
      <dgm:t>
        <a:bodyPr/>
        <a:lstStyle/>
        <a:p>
          <a:r>
            <a:rPr lang="en-CA"/>
            <a:t>Britain Votes to Leave the European Union</a:t>
          </a:r>
          <a:endParaRPr lang="en-US"/>
        </a:p>
      </dgm:t>
    </dgm:pt>
    <dgm:pt modelId="{A150AB8C-0EDC-49B4-8A77-71DF8EFC7246}" type="parTrans" cxnId="{FFA75C63-5D65-4387-8C54-2F101D020CED}">
      <dgm:prSet/>
      <dgm:spPr/>
      <dgm:t>
        <a:bodyPr/>
        <a:lstStyle/>
        <a:p>
          <a:endParaRPr lang="en-US"/>
        </a:p>
      </dgm:t>
    </dgm:pt>
    <dgm:pt modelId="{B2FBDB55-2541-4968-93CD-260B8DBD48B3}" type="sibTrans" cxnId="{FFA75C63-5D65-4387-8C54-2F101D020CED}">
      <dgm:prSet/>
      <dgm:spPr>
        <a:solidFill>
          <a:schemeClr val="accent4"/>
        </a:solidFill>
      </dgm:spPr>
      <dgm:t>
        <a:bodyPr/>
        <a:lstStyle/>
        <a:p>
          <a:endParaRPr lang="en-US"/>
        </a:p>
      </dgm:t>
    </dgm:pt>
    <dgm:pt modelId="{F629D366-39C5-45B1-96E5-FE8934202572}">
      <dgm:prSet/>
      <dgm:spPr>
        <a:ln w="28575">
          <a:solidFill>
            <a:schemeClr val="accent4"/>
          </a:solidFill>
        </a:ln>
      </dgm:spPr>
      <dgm:t>
        <a:bodyPr/>
        <a:lstStyle/>
        <a:p>
          <a:r>
            <a:rPr lang="en-CA"/>
            <a:t>North Korea Conducts Missile and Nuclear Tests.</a:t>
          </a:r>
          <a:endParaRPr lang="en-US"/>
        </a:p>
      </dgm:t>
    </dgm:pt>
    <dgm:pt modelId="{D23A5209-B9F9-43D0-BE0D-5AB816C39B47}" type="parTrans" cxnId="{D6404CF3-FEE1-4B44-98C7-4800F928DAE7}">
      <dgm:prSet/>
      <dgm:spPr/>
      <dgm:t>
        <a:bodyPr/>
        <a:lstStyle/>
        <a:p>
          <a:endParaRPr lang="en-US"/>
        </a:p>
      </dgm:t>
    </dgm:pt>
    <dgm:pt modelId="{87A45CEA-E9DB-4A02-BF93-F7CEBB20DE89}" type="sibTrans" cxnId="{D6404CF3-FEE1-4B44-98C7-4800F928DAE7}">
      <dgm:prSet/>
      <dgm:spPr>
        <a:solidFill>
          <a:schemeClr val="accent4"/>
        </a:solidFill>
      </dgm:spPr>
      <dgm:t>
        <a:bodyPr/>
        <a:lstStyle/>
        <a:p>
          <a:endParaRPr lang="en-US"/>
        </a:p>
      </dgm:t>
    </dgm:pt>
    <dgm:pt modelId="{4479723A-2BFE-4457-A5F2-F85AB2A29BCE}">
      <dgm:prSet/>
      <dgm:spPr>
        <a:ln w="28575">
          <a:solidFill>
            <a:schemeClr val="accent4"/>
          </a:solidFill>
        </a:ln>
      </dgm:spPr>
      <dgm:t>
        <a:bodyPr/>
        <a:lstStyle/>
        <a:p>
          <a:r>
            <a:rPr lang="en-US"/>
            <a:t>The Trans-Pacific Partnership Flops</a:t>
          </a:r>
        </a:p>
      </dgm:t>
    </dgm:pt>
    <dgm:pt modelId="{7B7C11E1-A522-446E-A04A-50568B893F03}" type="parTrans" cxnId="{95D8CAD1-9AC4-4488-8CCB-6F25D2707803}">
      <dgm:prSet/>
      <dgm:spPr/>
      <dgm:t>
        <a:bodyPr/>
        <a:lstStyle/>
        <a:p>
          <a:endParaRPr lang="en-US"/>
        </a:p>
      </dgm:t>
    </dgm:pt>
    <dgm:pt modelId="{6EB11B80-DF8E-45EB-AC4B-7B9C7C0CE91E}" type="sibTrans" cxnId="{95D8CAD1-9AC4-4488-8CCB-6F25D2707803}">
      <dgm:prSet/>
      <dgm:spPr>
        <a:solidFill>
          <a:schemeClr val="accent4"/>
        </a:solidFill>
      </dgm:spPr>
      <dgm:t>
        <a:bodyPr/>
        <a:lstStyle/>
        <a:p>
          <a:endParaRPr lang="en-US"/>
        </a:p>
      </dgm:t>
    </dgm:pt>
    <dgm:pt modelId="{34837209-E518-4CBC-AA3D-D49CD4F42F48}">
      <dgm:prSet/>
      <dgm:spPr>
        <a:ln w="28575">
          <a:solidFill>
            <a:schemeClr val="accent4"/>
          </a:solidFill>
        </a:ln>
      </dgm:spPr>
      <dgm:t>
        <a:bodyPr/>
        <a:lstStyle/>
        <a:p>
          <a:r>
            <a:rPr lang="en-CA" dirty="0"/>
            <a:t>Rodrigo Duterte Becomes President of the Philippines.</a:t>
          </a:r>
          <a:endParaRPr lang="en-US" dirty="0"/>
        </a:p>
      </dgm:t>
    </dgm:pt>
    <dgm:pt modelId="{45531DA5-00D6-4FED-AA45-75EC029F34AB}" type="parTrans" cxnId="{B10D3184-73C5-4B53-B6A6-6333927003C4}">
      <dgm:prSet/>
      <dgm:spPr/>
      <dgm:t>
        <a:bodyPr/>
        <a:lstStyle/>
        <a:p>
          <a:endParaRPr lang="en-US"/>
        </a:p>
      </dgm:t>
    </dgm:pt>
    <dgm:pt modelId="{02FA172B-BB8D-423C-B5F4-7226D649B35E}" type="sibTrans" cxnId="{B10D3184-73C5-4B53-B6A6-6333927003C4}">
      <dgm:prSet/>
      <dgm:spPr>
        <a:solidFill>
          <a:schemeClr val="accent4"/>
        </a:solidFill>
      </dgm:spPr>
      <dgm:t>
        <a:bodyPr/>
        <a:lstStyle/>
        <a:p>
          <a:endParaRPr lang="en-US"/>
        </a:p>
      </dgm:t>
    </dgm:pt>
    <dgm:pt modelId="{E7F9A6B2-1323-4BC3-858F-3F7254E12196}">
      <dgm:prSet/>
      <dgm:spPr>
        <a:ln w="28575">
          <a:solidFill>
            <a:schemeClr val="accent4"/>
          </a:solidFill>
        </a:ln>
      </dgm:spPr>
      <dgm:t>
        <a:bodyPr/>
        <a:lstStyle/>
        <a:p>
          <a:r>
            <a:rPr lang="en-CA"/>
            <a:t>The Coup in Turkey Fails.</a:t>
          </a:r>
          <a:endParaRPr lang="en-US"/>
        </a:p>
      </dgm:t>
    </dgm:pt>
    <dgm:pt modelId="{09EDBDDF-B561-4AB4-8B7E-588C2303EFC2}" type="parTrans" cxnId="{29AE79BA-9C61-4005-AC4A-CFA188A0372B}">
      <dgm:prSet/>
      <dgm:spPr/>
      <dgm:t>
        <a:bodyPr/>
        <a:lstStyle/>
        <a:p>
          <a:endParaRPr lang="en-US"/>
        </a:p>
      </dgm:t>
    </dgm:pt>
    <dgm:pt modelId="{C2D5B67D-0C68-49F4-BA40-102683B98F64}" type="sibTrans" cxnId="{29AE79BA-9C61-4005-AC4A-CFA188A0372B}">
      <dgm:prSet/>
      <dgm:spPr>
        <a:solidFill>
          <a:schemeClr val="accent4"/>
        </a:solidFill>
      </dgm:spPr>
      <dgm:t>
        <a:bodyPr/>
        <a:lstStyle/>
        <a:p>
          <a:endParaRPr lang="en-US"/>
        </a:p>
      </dgm:t>
    </dgm:pt>
    <dgm:pt modelId="{D0D29A82-0590-4A83-B6AD-5B155207C041}">
      <dgm:prSet/>
      <dgm:spPr>
        <a:ln w="28575">
          <a:solidFill>
            <a:schemeClr val="accent4"/>
          </a:solidFill>
        </a:ln>
      </dgm:spPr>
      <dgm:t>
        <a:bodyPr/>
        <a:lstStyle/>
        <a:p>
          <a:r>
            <a:rPr lang="en-US"/>
            <a:t>Eastern Aleppo Falls.</a:t>
          </a:r>
        </a:p>
      </dgm:t>
    </dgm:pt>
    <dgm:pt modelId="{3365756C-3E96-4871-B9F0-90E5BEC6B6E9}" type="parTrans" cxnId="{36406018-6F15-4552-94EF-1400C7E59CCE}">
      <dgm:prSet/>
      <dgm:spPr/>
      <dgm:t>
        <a:bodyPr/>
        <a:lstStyle/>
        <a:p>
          <a:endParaRPr lang="en-US"/>
        </a:p>
      </dgm:t>
    </dgm:pt>
    <dgm:pt modelId="{5849FCCB-0198-4C5F-AE2E-DEAE003AFEC9}" type="sibTrans" cxnId="{36406018-6F15-4552-94EF-1400C7E59CCE}">
      <dgm:prSet/>
      <dgm:spPr>
        <a:solidFill>
          <a:schemeClr val="accent4"/>
        </a:solidFill>
      </dgm:spPr>
      <dgm:t>
        <a:bodyPr/>
        <a:lstStyle/>
        <a:p>
          <a:endParaRPr lang="en-US"/>
        </a:p>
      </dgm:t>
    </dgm:pt>
    <dgm:pt modelId="{80C3100F-9AA8-45C5-8605-041934A6B8D4}">
      <dgm:prSet/>
      <dgm:spPr>
        <a:ln w="28575">
          <a:solidFill>
            <a:schemeClr val="accent4"/>
          </a:solidFill>
        </a:ln>
      </dgm:spPr>
      <dgm:t>
        <a:bodyPr/>
        <a:lstStyle/>
        <a:p>
          <a:r>
            <a:rPr lang="en-CA"/>
            <a:t>Brazil and South Korea Impeach Their Presidents.</a:t>
          </a:r>
          <a:endParaRPr lang="en-US"/>
        </a:p>
      </dgm:t>
    </dgm:pt>
    <dgm:pt modelId="{34A84144-5D08-4109-8FC4-AF5D8FA3E377}" type="parTrans" cxnId="{580BC7A6-2B21-43C5-A94E-5853C17A87CC}">
      <dgm:prSet/>
      <dgm:spPr/>
      <dgm:t>
        <a:bodyPr/>
        <a:lstStyle/>
        <a:p>
          <a:endParaRPr lang="en-US"/>
        </a:p>
      </dgm:t>
    </dgm:pt>
    <dgm:pt modelId="{02710D52-4C48-4D64-8126-94BF7EBD78D4}" type="sibTrans" cxnId="{580BC7A6-2B21-43C5-A94E-5853C17A87CC}">
      <dgm:prSet/>
      <dgm:spPr>
        <a:solidFill>
          <a:schemeClr val="accent4"/>
        </a:solidFill>
      </dgm:spPr>
      <dgm:t>
        <a:bodyPr/>
        <a:lstStyle/>
        <a:p>
          <a:endParaRPr lang="en-US"/>
        </a:p>
      </dgm:t>
    </dgm:pt>
    <dgm:pt modelId="{ED712753-E549-4131-ABF1-2E077AE841CC}">
      <dgm:prSet/>
      <dgm:spPr>
        <a:ln w="28575">
          <a:solidFill>
            <a:schemeClr val="accent4"/>
          </a:solidFill>
        </a:ln>
      </dgm:spPr>
      <dgm:t>
        <a:bodyPr/>
        <a:lstStyle/>
        <a:p>
          <a:r>
            <a:rPr lang="en-CA"/>
            <a:t>Colombia Strikes a Peace Deal</a:t>
          </a:r>
          <a:endParaRPr lang="en-US"/>
        </a:p>
      </dgm:t>
    </dgm:pt>
    <dgm:pt modelId="{1C9DC898-FB9E-44FF-97FE-FB19185DEC12}" type="parTrans" cxnId="{3FC3ED0A-B29A-46D8-804E-2A68F41A733C}">
      <dgm:prSet/>
      <dgm:spPr/>
      <dgm:t>
        <a:bodyPr/>
        <a:lstStyle/>
        <a:p>
          <a:endParaRPr lang="en-US"/>
        </a:p>
      </dgm:t>
    </dgm:pt>
    <dgm:pt modelId="{A7DD15D8-39AA-4644-B5E9-81016E11FD74}" type="sibTrans" cxnId="{3FC3ED0A-B29A-46D8-804E-2A68F41A733C}">
      <dgm:prSet/>
      <dgm:spPr>
        <a:solidFill>
          <a:schemeClr val="accent4"/>
        </a:solidFill>
      </dgm:spPr>
      <dgm:t>
        <a:bodyPr/>
        <a:lstStyle/>
        <a:p>
          <a:endParaRPr lang="en-US"/>
        </a:p>
      </dgm:t>
    </dgm:pt>
    <dgm:pt modelId="{5C785C33-7D3B-4317-A3CA-64034E8B04D9}" type="pres">
      <dgm:prSet presAssocID="{DB2287C7-C7C6-4550-B25C-77942955FF86}" presName="cycle" presStyleCnt="0">
        <dgm:presLayoutVars>
          <dgm:dir/>
          <dgm:resizeHandles val="exact"/>
        </dgm:presLayoutVars>
      </dgm:prSet>
      <dgm:spPr/>
    </dgm:pt>
    <dgm:pt modelId="{128275A8-E09B-4DBB-B0D2-5F0233D712F5}" type="pres">
      <dgm:prSet presAssocID="{A92C4FE6-325C-46E5-8571-95C7C4DA7401}" presName="node" presStyleLbl="node1" presStyleIdx="0" presStyleCnt="10" custRadScaleRad="102166">
        <dgm:presLayoutVars>
          <dgm:bulletEnabled val="1"/>
        </dgm:presLayoutVars>
      </dgm:prSet>
      <dgm:spPr/>
    </dgm:pt>
    <dgm:pt modelId="{9FCFD6D5-2259-42AD-9A09-B9B453540621}" type="pres">
      <dgm:prSet presAssocID="{CCB59FF0-A40A-4C38-A710-F37F9CAEAE67}" presName="sibTrans" presStyleLbl="sibTrans2D1" presStyleIdx="0" presStyleCnt="10"/>
      <dgm:spPr/>
    </dgm:pt>
    <dgm:pt modelId="{A904947E-886A-47B0-837C-A172089A7B7D}" type="pres">
      <dgm:prSet presAssocID="{CCB59FF0-A40A-4C38-A710-F37F9CAEAE67}" presName="connectorText" presStyleLbl="sibTrans2D1" presStyleIdx="0" presStyleCnt="10"/>
      <dgm:spPr/>
    </dgm:pt>
    <dgm:pt modelId="{ACE1CD93-17F3-49BB-9FF0-8F96C22BE7E2}" type="pres">
      <dgm:prSet presAssocID="{D0B566A9-4D69-4672-BC69-452E436B1E2D}" presName="node" presStyleLbl="node1" presStyleIdx="1" presStyleCnt="10">
        <dgm:presLayoutVars>
          <dgm:bulletEnabled val="1"/>
        </dgm:presLayoutVars>
      </dgm:prSet>
      <dgm:spPr/>
    </dgm:pt>
    <dgm:pt modelId="{92B4E246-8196-4FB5-B588-7733E18473C2}" type="pres">
      <dgm:prSet presAssocID="{FBE46F61-FAEE-4891-8BD9-A3DE5B71565E}" presName="sibTrans" presStyleLbl="sibTrans2D1" presStyleIdx="1" presStyleCnt="10"/>
      <dgm:spPr/>
    </dgm:pt>
    <dgm:pt modelId="{D18E38EE-0888-48F6-AFFF-E79C6AF1B6E0}" type="pres">
      <dgm:prSet presAssocID="{FBE46F61-FAEE-4891-8BD9-A3DE5B71565E}" presName="connectorText" presStyleLbl="sibTrans2D1" presStyleIdx="1" presStyleCnt="10"/>
      <dgm:spPr/>
    </dgm:pt>
    <dgm:pt modelId="{35049BE5-5870-46BB-AFCE-AC1E49ED7173}" type="pres">
      <dgm:prSet presAssocID="{D66D8B58-382F-463B-B1FD-E1315E4018BC}" presName="node" presStyleLbl="node1" presStyleIdx="2" presStyleCnt="10">
        <dgm:presLayoutVars>
          <dgm:bulletEnabled val="1"/>
        </dgm:presLayoutVars>
      </dgm:prSet>
      <dgm:spPr/>
    </dgm:pt>
    <dgm:pt modelId="{10FD2E37-31EC-4EF5-B032-8343E0AA730F}" type="pres">
      <dgm:prSet presAssocID="{B2FBDB55-2541-4968-93CD-260B8DBD48B3}" presName="sibTrans" presStyleLbl="sibTrans2D1" presStyleIdx="2" presStyleCnt="10"/>
      <dgm:spPr/>
    </dgm:pt>
    <dgm:pt modelId="{576BB7EE-AE07-4619-A1AE-E3806A2A3E30}" type="pres">
      <dgm:prSet presAssocID="{B2FBDB55-2541-4968-93CD-260B8DBD48B3}" presName="connectorText" presStyleLbl="sibTrans2D1" presStyleIdx="2" presStyleCnt="10"/>
      <dgm:spPr/>
    </dgm:pt>
    <dgm:pt modelId="{6681BDFE-8499-403E-953A-B322E0AE2344}" type="pres">
      <dgm:prSet presAssocID="{F629D366-39C5-45B1-96E5-FE8934202572}" presName="node" presStyleLbl="node1" presStyleIdx="3" presStyleCnt="10" custRadScaleRad="99352" custRadScaleInc="-6600">
        <dgm:presLayoutVars>
          <dgm:bulletEnabled val="1"/>
        </dgm:presLayoutVars>
      </dgm:prSet>
      <dgm:spPr/>
    </dgm:pt>
    <dgm:pt modelId="{A95CD0D3-B0E0-4957-9BC5-747CAA01FA45}" type="pres">
      <dgm:prSet presAssocID="{87A45CEA-E9DB-4A02-BF93-F7CEBB20DE89}" presName="sibTrans" presStyleLbl="sibTrans2D1" presStyleIdx="3" presStyleCnt="10"/>
      <dgm:spPr/>
    </dgm:pt>
    <dgm:pt modelId="{9D3D2206-A998-433B-807F-98E3F4349A21}" type="pres">
      <dgm:prSet presAssocID="{87A45CEA-E9DB-4A02-BF93-F7CEBB20DE89}" presName="connectorText" presStyleLbl="sibTrans2D1" presStyleIdx="3" presStyleCnt="10"/>
      <dgm:spPr/>
    </dgm:pt>
    <dgm:pt modelId="{8D37760A-F389-417A-A780-EE9EA8506E1A}" type="pres">
      <dgm:prSet presAssocID="{4479723A-2BFE-4457-A5F2-F85AB2A29BCE}" presName="node" presStyleLbl="node1" presStyleIdx="4" presStyleCnt="10" custRadScaleRad="98256" custRadScaleInc="-4125">
        <dgm:presLayoutVars>
          <dgm:bulletEnabled val="1"/>
        </dgm:presLayoutVars>
      </dgm:prSet>
      <dgm:spPr/>
    </dgm:pt>
    <dgm:pt modelId="{ED85A82F-A136-4E0C-97ED-8466488179D8}" type="pres">
      <dgm:prSet presAssocID="{6EB11B80-DF8E-45EB-AC4B-7B9C7C0CE91E}" presName="sibTrans" presStyleLbl="sibTrans2D1" presStyleIdx="4" presStyleCnt="10"/>
      <dgm:spPr/>
    </dgm:pt>
    <dgm:pt modelId="{EBC98C34-C7F5-4E18-B630-7A05C1663812}" type="pres">
      <dgm:prSet presAssocID="{6EB11B80-DF8E-45EB-AC4B-7B9C7C0CE91E}" presName="connectorText" presStyleLbl="sibTrans2D1" presStyleIdx="4" presStyleCnt="10"/>
      <dgm:spPr/>
    </dgm:pt>
    <dgm:pt modelId="{AAE34B5B-B027-4AB4-BD83-8D33674E439A}" type="pres">
      <dgm:prSet presAssocID="{34837209-E518-4CBC-AA3D-D49CD4F42F48}" presName="node" presStyleLbl="node1" presStyleIdx="5" presStyleCnt="10" custRadScaleRad="97834">
        <dgm:presLayoutVars>
          <dgm:bulletEnabled val="1"/>
        </dgm:presLayoutVars>
      </dgm:prSet>
      <dgm:spPr/>
    </dgm:pt>
    <dgm:pt modelId="{6B8ACDFB-4848-40D6-B6C9-CA6E8237EE8C}" type="pres">
      <dgm:prSet presAssocID="{02FA172B-BB8D-423C-B5F4-7226D649B35E}" presName="sibTrans" presStyleLbl="sibTrans2D1" presStyleIdx="5" presStyleCnt="10"/>
      <dgm:spPr/>
    </dgm:pt>
    <dgm:pt modelId="{3A2A3748-440C-4505-B35C-537C20053E69}" type="pres">
      <dgm:prSet presAssocID="{02FA172B-BB8D-423C-B5F4-7226D649B35E}" presName="connectorText" presStyleLbl="sibTrans2D1" presStyleIdx="5" presStyleCnt="10"/>
      <dgm:spPr/>
    </dgm:pt>
    <dgm:pt modelId="{1C0E1AA4-DF32-442D-9A77-9019FED1305E}" type="pres">
      <dgm:prSet presAssocID="{E7F9A6B2-1323-4BC3-858F-3F7254E12196}" presName="node" presStyleLbl="node1" presStyleIdx="6" presStyleCnt="10" custRadScaleRad="98256" custRadScaleInc="4125">
        <dgm:presLayoutVars>
          <dgm:bulletEnabled val="1"/>
        </dgm:presLayoutVars>
      </dgm:prSet>
      <dgm:spPr/>
    </dgm:pt>
    <dgm:pt modelId="{5D01CF45-4D3D-44ED-A3F3-DA9B5146EAD0}" type="pres">
      <dgm:prSet presAssocID="{C2D5B67D-0C68-49F4-BA40-102683B98F64}" presName="sibTrans" presStyleLbl="sibTrans2D1" presStyleIdx="6" presStyleCnt="10"/>
      <dgm:spPr/>
    </dgm:pt>
    <dgm:pt modelId="{B6075A82-D81C-4418-AFD5-4962E15117CC}" type="pres">
      <dgm:prSet presAssocID="{C2D5B67D-0C68-49F4-BA40-102683B98F64}" presName="connectorText" presStyleLbl="sibTrans2D1" presStyleIdx="6" presStyleCnt="10"/>
      <dgm:spPr/>
    </dgm:pt>
    <dgm:pt modelId="{3F2B0B97-6CF7-41CE-8494-B207FBE8060F}" type="pres">
      <dgm:prSet presAssocID="{D0D29A82-0590-4A83-B6AD-5B155207C041}" presName="node" presStyleLbl="node1" presStyleIdx="7" presStyleCnt="10" custRadScaleRad="99352" custRadScaleInc="6600">
        <dgm:presLayoutVars>
          <dgm:bulletEnabled val="1"/>
        </dgm:presLayoutVars>
      </dgm:prSet>
      <dgm:spPr/>
    </dgm:pt>
    <dgm:pt modelId="{D56045C4-6E10-4D03-BBCC-C3DD03CED53F}" type="pres">
      <dgm:prSet presAssocID="{5849FCCB-0198-4C5F-AE2E-DEAE003AFEC9}" presName="sibTrans" presStyleLbl="sibTrans2D1" presStyleIdx="7" presStyleCnt="10"/>
      <dgm:spPr/>
    </dgm:pt>
    <dgm:pt modelId="{1449360D-45B3-41AE-89E3-0615B93C4E6A}" type="pres">
      <dgm:prSet presAssocID="{5849FCCB-0198-4C5F-AE2E-DEAE003AFEC9}" presName="connectorText" presStyleLbl="sibTrans2D1" presStyleIdx="7" presStyleCnt="10"/>
      <dgm:spPr/>
    </dgm:pt>
    <dgm:pt modelId="{2F7BAD98-4FD4-443D-8678-4C7958E1021B}" type="pres">
      <dgm:prSet presAssocID="{80C3100F-9AA8-45C5-8605-041934A6B8D4}" presName="node" presStyleLbl="node1" presStyleIdx="8" presStyleCnt="10" custRadScaleRad="100690" custRadScaleInc="6513">
        <dgm:presLayoutVars>
          <dgm:bulletEnabled val="1"/>
        </dgm:presLayoutVars>
      </dgm:prSet>
      <dgm:spPr/>
    </dgm:pt>
    <dgm:pt modelId="{A054FFDE-E47A-41DB-B029-ED03CDA5AE29}" type="pres">
      <dgm:prSet presAssocID="{02710D52-4C48-4D64-8126-94BF7EBD78D4}" presName="sibTrans" presStyleLbl="sibTrans2D1" presStyleIdx="8" presStyleCnt="10"/>
      <dgm:spPr/>
    </dgm:pt>
    <dgm:pt modelId="{348FBA9E-8473-4684-AF5B-C7F4AB086CBC}" type="pres">
      <dgm:prSet presAssocID="{02710D52-4C48-4D64-8126-94BF7EBD78D4}" presName="connectorText" presStyleLbl="sibTrans2D1" presStyleIdx="8" presStyleCnt="10"/>
      <dgm:spPr/>
    </dgm:pt>
    <dgm:pt modelId="{13D7A048-692F-4A24-93A0-AA8E79F6C25D}" type="pres">
      <dgm:prSet presAssocID="{ED712753-E549-4131-ABF1-2E077AE841CC}" presName="node" presStyleLbl="node1" presStyleIdx="9" presStyleCnt="10" custRadScaleRad="101760" custRadScaleInc="3983">
        <dgm:presLayoutVars>
          <dgm:bulletEnabled val="1"/>
        </dgm:presLayoutVars>
      </dgm:prSet>
      <dgm:spPr/>
    </dgm:pt>
    <dgm:pt modelId="{62C5DEF4-BA96-4EDB-A2B2-F81B3712E697}" type="pres">
      <dgm:prSet presAssocID="{A7DD15D8-39AA-4644-B5E9-81016E11FD74}" presName="sibTrans" presStyleLbl="sibTrans2D1" presStyleIdx="9" presStyleCnt="10"/>
      <dgm:spPr/>
    </dgm:pt>
    <dgm:pt modelId="{D017B562-0C0D-46A6-8637-8331BC4DEF4F}" type="pres">
      <dgm:prSet presAssocID="{A7DD15D8-39AA-4644-B5E9-81016E11FD74}" presName="connectorText" presStyleLbl="sibTrans2D1" presStyleIdx="9" presStyleCnt="10"/>
      <dgm:spPr/>
    </dgm:pt>
  </dgm:ptLst>
  <dgm:cxnLst>
    <dgm:cxn modelId="{9A6CED05-7410-4E3B-A53D-A30C8C46E8FD}" type="presOf" srcId="{CCB59FF0-A40A-4C38-A710-F37F9CAEAE67}" destId="{9FCFD6D5-2259-42AD-9A09-B9B453540621}" srcOrd="0" destOrd="0" presId="urn:microsoft.com/office/officeart/2005/8/layout/cycle2"/>
    <dgm:cxn modelId="{3FC3ED0A-B29A-46D8-804E-2A68F41A733C}" srcId="{DB2287C7-C7C6-4550-B25C-77942955FF86}" destId="{ED712753-E549-4131-ABF1-2E077AE841CC}" srcOrd="9" destOrd="0" parTransId="{1C9DC898-FB9E-44FF-97FE-FB19185DEC12}" sibTransId="{A7DD15D8-39AA-4644-B5E9-81016E11FD74}"/>
    <dgm:cxn modelId="{61BC2B14-67A6-45A3-A32B-1C79D9EF36A2}" type="presOf" srcId="{A92C4FE6-325C-46E5-8571-95C7C4DA7401}" destId="{128275A8-E09B-4DBB-B0D2-5F0233D712F5}" srcOrd="0" destOrd="0" presId="urn:microsoft.com/office/officeart/2005/8/layout/cycle2"/>
    <dgm:cxn modelId="{36406018-6F15-4552-94EF-1400C7E59CCE}" srcId="{DB2287C7-C7C6-4550-B25C-77942955FF86}" destId="{D0D29A82-0590-4A83-B6AD-5B155207C041}" srcOrd="7" destOrd="0" parTransId="{3365756C-3E96-4871-B9F0-90E5BEC6B6E9}" sibTransId="{5849FCCB-0198-4C5F-AE2E-DEAE003AFEC9}"/>
    <dgm:cxn modelId="{E9AF4524-E3A2-43DC-B902-40AED2B21B9A}" type="presOf" srcId="{C2D5B67D-0C68-49F4-BA40-102683B98F64}" destId="{5D01CF45-4D3D-44ED-A3F3-DA9B5146EAD0}" srcOrd="0" destOrd="0" presId="urn:microsoft.com/office/officeart/2005/8/layout/cycle2"/>
    <dgm:cxn modelId="{6A8AD32E-A28E-4020-A080-3AC20DEFE9EF}" type="presOf" srcId="{D0B566A9-4D69-4672-BC69-452E436B1E2D}" destId="{ACE1CD93-17F3-49BB-9FF0-8F96C22BE7E2}" srcOrd="0" destOrd="0" presId="urn:microsoft.com/office/officeart/2005/8/layout/cycle2"/>
    <dgm:cxn modelId="{D1102131-5EA7-4C18-B40C-638B7AB20B32}" type="presOf" srcId="{B2FBDB55-2541-4968-93CD-260B8DBD48B3}" destId="{10FD2E37-31EC-4EF5-B032-8343E0AA730F}" srcOrd="0" destOrd="0" presId="urn:microsoft.com/office/officeart/2005/8/layout/cycle2"/>
    <dgm:cxn modelId="{D2C00D32-844E-4B91-99D0-C2090697E6D0}" type="presOf" srcId="{87A45CEA-E9DB-4A02-BF93-F7CEBB20DE89}" destId="{9D3D2206-A998-433B-807F-98E3F4349A21}" srcOrd="1" destOrd="0" presId="urn:microsoft.com/office/officeart/2005/8/layout/cycle2"/>
    <dgm:cxn modelId="{2F612932-69F5-4E73-80FD-D4CE1E4C1013}" type="presOf" srcId="{ED712753-E549-4131-ABF1-2E077AE841CC}" destId="{13D7A048-692F-4A24-93A0-AA8E79F6C25D}" srcOrd="0" destOrd="0" presId="urn:microsoft.com/office/officeart/2005/8/layout/cycle2"/>
    <dgm:cxn modelId="{4D973B34-F1BD-44F0-B02D-043DB57F3FD5}" type="presOf" srcId="{C2D5B67D-0C68-49F4-BA40-102683B98F64}" destId="{B6075A82-D81C-4418-AFD5-4962E15117CC}" srcOrd="1" destOrd="0" presId="urn:microsoft.com/office/officeart/2005/8/layout/cycle2"/>
    <dgm:cxn modelId="{D8764E35-6EB0-4FBF-B4D0-4100258AA8E4}" type="presOf" srcId="{A7DD15D8-39AA-4644-B5E9-81016E11FD74}" destId="{62C5DEF4-BA96-4EDB-A2B2-F81B3712E697}" srcOrd="0" destOrd="0" presId="urn:microsoft.com/office/officeart/2005/8/layout/cycle2"/>
    <dgm:cxn modelId="{B45A4D38-31A6-48E6-ACE9-A4374B57F692}" type="presOf" srcId="{4479723A-2BFE-4457-A5F2-F85AB2A29BCE}" destId="{8D37760A-F389-417A-A780-EE9EA8506E1A}" srcOrd="0" destOrd="0" presId="urn:microsoft.com/office/officeart/2005/8/layout/cycle2"/>
    <dgm:cxn modelId="{FFA75C63-5D65-4387-8C54-2F101D020CED}" srcId="{DB2287C7-C7C6-4550-B25C-77942955FF86}" destId="{D66D8B58-382F-463B-B1FD-E1315E4018BC}" srcOrd="2" destOrd="0" parTransId="{A150AB8C-0EDC-49B4-8A77-71DF8EFC7246}" sibTransId="{B2FBDB55-2541-4968-93CD-260B8DBD48B3}"/>
    <dgm:cxn modelId="{33534245-1400-4695-A5E8-B1DDC10B559D}" type="presOf" srcId="{80C3100F-9AA8-45C5-8605-041934A6B8D4}" destId="{2F7BAD98-4FD4-443D-8678-4C7958E1021B}" srcOrd="0" destOrd="0" presId="urn:microsoft.com/office/officeart/2005/8/layout/cycle2"/>
    <dgm:cxn modelId="{DB5E8145-ADBC-4C50-A2E5-F3D67F987317}" type="presOf" srcId="{02710D52-4C48-4D64-8126-94BF7EBD78D4}" destId="{348FBA9E-8473-4684-AF5B-C7F4AB086CBC}" srcOrd="1" destOrd="0" presId="urn:microsoft.com/office/officeart/2005/8/layout/cycle2"/>
    <dgm:cxn modelId="{5524A268-E18E-476F-B326-7A228649834D}" type="presOf" srcId="{02FA172B-BB8D-423C-B5F4-7226D649B35E}" destId="{6B8ACDFB-4848-40D6-B6C9-CA6E8237EE8C}" srcOrd="0" destOrd="0" presId="urn:microsoft.com/office/officeart/2005/8/layout/cycle2"/>
    <dgm:cxn modelId="{CF5AAF48-FBE6-4FC6-B021-8CF8E61A30C4}" type="presOf" srcId="{A7DD15D8-39AA-4644-B5E9-81016E11FD74}" destId="{D017B562-0C0D-46A6-8637-8331BC4DEF4F}" srcOrd="1" destOrd="0" presId="urn:microsoft.com/office/officeart/2005/8/layout/cycle2"/>
    <dgm:cxn modelId="{A286FB68-C063-4DEE-B761-E1968CE1F7EB}" type="presOf" srcId="{5849FCCB-0198-4C5F-AE2E-DEAE003AFEC9}" destId="{D56045C4-6E10-4D03-BBCC-C3DD03CED53F}" srcOrd="0" destOrd="0" presId="urn:microsoft.com/office/officeart/2005/8/layout/cycle2"/>
    <dgm:cxn modelId="{494C5B52-AE80-49A6-9DAF-BBCCDE23A8DD}" type="presOf" srcId="{02FA172B-BB8D-423C-B5F4-7226D649B35E}" destId="{3A2A3748-440C-4505-B35C-537C20053E69}" srcOrd="1" destOrd="0" presId="urn:microsoft.com/office/officeart/2005/8/layout/cycle2"/>
    <dgm:cxn modelId="{E2159D54-83A7-45D6-A3A5-6A0C88250EA3}" type="presOf" srcId="{E7F9A6B2-1323-4BC3-858F-3F7254E12196}" destId="{1C0E1AA4-DF32-442D-9A77-9019FED1305E}" srcOrd="0" destOrd="0" presId="urn:microsoft.com/office/officeart/2005/8/layout/cycle2"/>
    <dgm:cxn modelId="{421D2F5A-AB00-49B8-B6C9-262A7D8103EA}" type="presOf" srcId="{B2FBDB55-2541-4968-93CD-260B8DBD48B3}" destId="{576BB7EE-AE07-4619-A1AE-E3806A2A3E30}" srcOrd="1" destOrd="0" presId="urn:microsoft.com/office/officeart/2005/8/layout/cycle2"/>
    <dgm:cxn modelId="{81162E7C-9144-4733-9BA0-1B6E8F2E35D8}" type="presOf" srcId="{D0D29A82-0590-4A83-B6AD-5B155207C041}" destId="{3F2B0B97-6CF7-41CE-8494-B207FBE8060F}" srcOrd="0" destOrd="0" presId="urn:microsoft.com/office/officeart/2005/8/layout/cycle2"/>
    <dgm:cxn modelId="{183A787F-89F9-4B38-A280-B777F8CEBBCC}" type="presOf" srcId="{6EB11B80-DF8E-45EB-AC4B-7B9C7C0CE91E}" destId="{ED85A82F-A136-4E0C-97ED-8466488179D8}" srcOrd="0" destOrd="0" presId="urn:microsoft.com/office/officeart/2005/8/layout/cycle2"/>
    <dgm:cxn modelId="{B10D3184-73C5-4B53-B6A6-6333927003C4}" srcId="{DB2287C7-C7C6-4550-B25C-77942955FF86}" destId="{34837209-E518-4CBC-AA3D-D49CD4F42F48}" srcOrd="5" destOrd="0" parTransId="{45531DA5-00D6-4FED-AA45-75EC029F34AB}" sibTransId="{02FA172B-BB8D-423C-B5F4-7226D649B35E}"/>
    <dgm:cxn modelId="{47E36088-C2EE-4F09-A8B2-5E97F76AB126}" srcId="{DB2287C7-C7C6-4550-B25C-77942955FF86}" destId="{A92C4FE6-325C-46E5-8571-95C7C4DA7401}" srcOrd="0" destOrd="0" parTransId="{22F9AF3A-3E2C-4E92-9C34-93664C6C493F}" sibTransId="{CCB59FF0-A40A-4C38-A710-F37F9CAEAE67}"/>
    <dgm:cxn modelId="{5FA016A5-3EC6-4A2F-B7B2-3DA1B8C52A33}" type="presOf" srcId="{02710D52-4C48-4D64-8126-94BF7EBD78D4}" destId="{A054FFDE-E47A-41DB-B029-ED03CDA5AE29}" srcOrd="0" destOrd="0" presId="urn:microsoft.com/office/officeart/2005/8/layout/cycle2"/>
    <dgm:cxn modelId="{580BC7A6-2B21-43C5-A94E-5853C17A87CC}" srcId="{DB2287C7-C7C6-4550-B25C-77942955FF86}" destId="{80C3100F-9AA8-45C5-8605-041934A6B8D4}" srcOrd="8" destOrd="0" parTransId="{34A84144-5D08-4109-8FC4-AF5D8FA3E377}" sibTransId="{02710D52-4C48-4D64-8126-94BF7EBD78D4}"/>
    <dgm:cxn modelId="{3FB682AE-C2A4-4D48-B49C-22122024BDEE}" type="presOf" srcId="{5849FCCB-0198-4C5F-AE2E-DEAE003AFEC9}" destId="{1449360D-45B3-41AE-89E3-0615B93C4E6A}" srcOrd="1" destOrd="0" presId="urn:microsoft.com/office/officeart/2005/8/layout/cycle2"/>
    <dgm:cxn modelId="{D66406AF-5451-4C84-8089-AE1DD357286D}" type="presOf" srcId="{F629D366-39C5-45B1-96E5-FE8934202572}" destId="{6681BDFE-8499-403E-953A-B322E0AE2344}" srcOrd="0" destOrd="0" presId="urn:microsoft.com/office/officeart/2005/8/layout/cycle2"/>
    <dgm:cxn modelId="{89034AB3-FAA4-4C70-848C-2A5E7ABAB0A9}" type="presOf" srcId="{D66D8B58-382F-463B-B1FD-E1315E4018BC}" destId="{35049BE5-5870-46BB-AFCE-AC1E49ED7173}" srcOrd="0" destOrd="0" presId="urn:microsoft.com/office/officeart/2005/8/layout/cycle2"/>
    <dgm:cxn modelId="{29AE79BA-9C61-4005-AC4A-CFA188A0372B}" srcId="{DB2287C7-C7C6-4550-B25C-77942955FF86}" destId="{E7F9A6B2-1323-4BC3-858F-3F7254E12196}" srcOrd="6" destOrd="0" parTransId="{09EDBDDF-B561-4AB4-8B7E-588C2303EFC2}" sibTransId="{C2D5B67D-0C68-49F4-BA40-102683B98F64}"/>
    <dgm:cxn modelId="{8B0517CB-9EFB-444E-A020-603442B7064A}" srcId="{DB2287C7-C7C6-4550-B25C-77942955FF86}" destId="{D0B566A9-4D69-4672-BC69-452E436B1E2D}" srcOrd="1" destOrd="0" parTransId="{8FF4A54F-BBE6-4731-A9DA-604529538F6D}" sibTransId="{FBE46F61-FAEE-4891-8BD9-A3DE5B71565E}"/>
    <dgm:cxn modelId="{857244CB-8B33-4220-9B7D-F19668B04074}" type="presOf" srcId="{FBE46F61-FAEE-4891-8BD9-A3DE5B71565E}" destId="{D18E38EE-0888-48F6-AFFF-E79C6AF1B6E0}" srcOrd="1" destOrd="0" presId="urn:microsoft.com/office/officeart/2005/8/layout/cycle2"/>
    <dgm:cxn modelId="{37C1C8CC-183C-4F3B-9A11-D823BF34CF64}" type="presOf" srcId="{CCB59FF0-A40A-4C38-A710-F37F9CAEAE67}" destId="{A904947E-886A-47B0-837C-A172089A7B7D}" srcOrd="1" destOrd="0" presId="urn:microsoft.com/office/officeart/2005/8/layout/cycle2"/>
    <dgm:cxn modelId="{95D8CAD1-9AC4-4488-8CCB-6F25D2707803}" srcId="{DB2287C7-C7C6-4550-B25C-77942955FF86}" destId="{4479723A-2BFE-4457-A5F2-F85AB2A29BCE}" srcOrd="4" destOrd="0" parTransId="{7B7C11E1-A522-446E-A04A-50568B893F03}" sibTransId="{6EB11B80-DF8E-45EB-AC4B-7B9C7C0CE91E}"/>
    <dgm:cxn modelId="{31C7C1D3-B174-43D3-93FF-B6A9BE8F729E}" type="presOf" srcId="{6EB11B80-DF8E-45EB-AC4B-7B9C7C0CE91E}" destId="{EBC98C34-C7F5-4E18-B630-7A05C1663812}" srcOrd="1" destOrd="0" presId="urn:microsoft.com/office/officeart/2005/8/layout/cycle2"/>
    <dgm:cxn modelId="{7FEB52DB-565E-44E3-950D-E30E190A64D0}" type="presOf" srcId="{DB2287C7-C7C6-4550-B25C-77942955FF86}" destId="{5C785C33-7D3B-4317-A3CA-64034E8B04D9}" srcOrd="0" destOrd="0" presId="urn:microsoft.com/office/officeart/2005/8/layout/cycle2"/>
    <dgm:cxn modelId="{CA11BFE2-1B48-427E-AA5B-382ADEC04640}" type="presOf" srcId="{34837209-E518-4CBC-AA3D-D49CD4F42F48}" destId="{AAE34B5B-B027-4AB4-BD83-8D33674E439A}" srcOrd="0" destOrd="0" presId="urn:microsoft.com/office/officeart/2005/8/layout/cycle2"/>
    <dgm:cxn modelId="{3808F3EB-0F95-43B6-81E4-2595509A539C}" type="presOf" srcId="{87A45CEA-E9DB-4A02-BF93-F7CEBB20DE89}" destId="{A95CD0D3-B0E0-4957-9BC5-747CAA01FA45}" srcOrd="0" destOrd="0" presId="urn:microsoft.com/office/officeart/2005/8/layout/cycle2"/>
    <dgm:cxn modelId="{1F7387EF-FB20-4DB0-AB1A-E77745DF2BD5}" type="presOf" srcId="{FBE46F61-FAEE-4891-8BD9-A3DE5B71565E}" destId="{92B4E246-8196-4FB5-B588-7733E18473C2}" srcOrd="0" destOrd="0" presId="urn:microsoft.com/office/officeart/2005/8/layout/cycle2"/>
    <dgm:cxn modelId="{D6404CF3-FEE1-4B44-98C7-4800F928DAE7}" srcId="{DB2287C7-C7C6-4550-B25C-77942955FF86}" destId="{F629D366-39C5-45B1-96E5-FE8934202572}" srcOrd="3" destOrd="0" parTransId="{D23A5209-B9F9-43D0-BE0D-5AB816C39B47}" sibTransId="{87A45CEA-E9DB-4A02-BF93-F7CEBB20DE89}"/>
    <dgm:cxn modelId="{71C5C214-B5BB-414F-A79E-47265F4D83E6}" type="presParOf" srcId="{5C785C33-7D3B-4317-A3CA-64034E8B04D9}" destId="{128275A8-E09B-4DBB-B0D2-5F0233D712F5}" srcOrd="0" destOrd="0" presId="urn:microsoft.com/office/officeart/2005/8/layout/cycle2"/>
    <dgm:cxn modelId="{D163DE4E-8B21-45EF-B564-1A7C06FF6C26}" type="presParOf" srcId="{5C785C33-7D3B-4317-A3CA-64034E8B04D9}" destId="{9FCFD6D5-2259-42AD-9A09-B9B453540621}" srcOrd="1" destOrd="0" presId="urn:microsoft.com/office/officeart/2005/8/layout/cycle2"/>
    <dgm:cxn modelId="{91C59C97-270D-4467-A627-37F5AADA0A95}" type="presParOf" srcId="{9FCFD6D5-2259-42AD-9A09-B9B453540621}" destId="{A904947E-886A-47B0-837C-A172089A7B7D}" srcOrd="0" destOrd="0" presId="urn:microsoft.com/office/officeart/2005/8/layout/cycle2"/>
    <dgm:cxn modelId="{DE4FE437-7210-4F55-A129-CF36B311C0C9}" type="presParOf" srcId="{5C785C33-7D3B-4317-A3CA-64034E8B04D9}" destId="{ACE1CD93-17F3-49BB-9FF0-8F96C22BE7E2}" srcOrd="2" destOrd="0" presId="urn:microsoft.com/office/officeart/2005/8/layout/cycle2"/>
    <dgm:cxn modelId="{D96B8B59-2B09-4A1B-94C2-D3D75AE20976}" type="presParOf" srcId="{5C785C33-7D3B-4317-A3CA-64034E8B04D9}" destId="{92B4E246-8196-4FB5-B588-7733E18473C2}" srcOrd="3" destOrd="0" presId="urn:microsoft.com/office/officeart/2005/8/layout/cycle2"/>
    <dgm:cxn modelId="{1B09862A-C394-4DD3-A5B2-7A03F77F5351}" type="presParOf" srcId="{92B4E246-8196-4FB5-B588-7733E18473C2}" destId="{D18E38EE-0888-48F6-AFFF-E79C6AF1B6E0}" srcOrd="0" destOrd="0" presId="urn:microsoft.com/office/officeart/2005/8/layout/cycle2"/>
    <dgm:cxn modelId="{37FCFCFB-F2F4-451D-B322-03831765351F}" type="presParOf" srcId="{5C785C33-7D3B-4317-A3CA-64034E8B04D9}" destId="{35049BE5-5870-46BB-AFCE-AC1E49ED7173}" srcOrd="4" destOrd="0" presId="urn:microsoft.com/office/officeart/2005/8/layout/cycle2"/>
    <dgm:cxn modelId="{7FB45108-F167-45D1-947E-9C0037174E2C}" type="presParOf" srcId="{5C785C33-7D3B-4317-A3CA-64034E8B04D9}" destId="{10FD2E37-31EC-4EF5-B032-8343E0AA730F}" srcOrd="5" destOrd="0" presId="urn:microsoft.com/office/officeart/2005/8/layout/cycle2"/>
    <dgm:cxn modelId="{D8ED9F45-6955-4DC6-A051-36FEDCCE6F6A}" type="presParOf" srcId="{10FD2E37-31EC-4EF5-B032-8343E0AA730F}" destId="{576BB7EE-AE07-4619-A1AE-E3806A2A3E30}" srcOrd="0" destOrd="0" presId="urn:microsoft.com/office/officeart/2005/8/layout/cycle2"/>
    <dgm:cxn modelId="{B2BEB4FA-E3F4-4BFC-A6EA-A42F2F341305}" type="presParOf" srcId="{5C785C33-7D3B-4317-A3CA-64034E8B04D9}" destId="{6681BDFE-8499-403E-953A-B322E0AE2344}" srcOrd="6" destOrd="0" presId="urn:microsoft.com/office/officeart/2005/8/layout/cycle2"/>
    <dgm:cxn modelId="{E21682CB-C2D4-4411-A877-C947BD8798FB}" type="presParOf" srcId="{5C785C33-7D3B-4317-A3CA-64034E8B04D9}" destId="{A95CD0D3-B0E0-4957-9BC5-747CAA01FA45}" srcOrd="7" destOrd="0" presId="urn:microsoft.com/office/officeart/2005/8/layout/cycle2"/>
    <dgm:cxn modelId="{6A54363C-8B31-4E48-9D61-202FE9F3287C}" type="presParOf" srcId="{A95CD0D3-B0E0-4957-9BC5-747CAA01FA45}" destId="{9D3D2206-A998-433B-807F-98E3F4349A21}" srcOrd="0" destOrd="0" presId="urn:microsoft.com/office/officeart/2005/8/layout/cycle2"/>
    <dgm:cxn modelId="{6B383908-0661-4473-9971-FA245E5EA6F5}" type="presParOf" srcId="{5C785C33-7D3B-4317-A3CA-64034E8B04D9}" destId="{8D37760A-F389-417A-A780-EE9EA8506E1A}" srcOrd="8" destOrd="0" presId="urn:microsoft.com/office/officeart/2005/8/layout/cycle2"/>
    <dgm:cxn modelId="{767DD136-0188-4437-8AAB-23CE011ABFBD}" type="presParOf" srcId="{5C785C33-7D3B-4317-A3CA-64034E8B04D9}" destId="{ED85A82F-A136-4E0C-97ED-8466488179D8}" srcOrd="9" destOrd="0" presId="urn:microsoft.com/office/officeart/2005/8/layout/cycle2"/>
    <dgm:cxn modelId="{68880B2A-1E71-4787-8E51-00BCDFC4CE9E}" type="presParOf" srcId="{ED85A82F-A136-4E0C-97ED-8466488179D8}" destId="{EBC98C34-C7F5-4E18-B630-7A05C1663812}" srcOrd="0" destOrd="0" presId="urn:microsoft.com/office/officeart/2005/8/layout/cycle2"/>
    <dgm:cxn modelId="{A94FD871-1C25-465E-8DFF-341C88AB3275}" type="presParOf" srcId="{5C785C33-7D3B-4317-A3CA-64034E8B04D9}" destId="{AAE34B5B-B027-4AB4-BD83-8D33674E439A}" srcOrd="10" destOrd="0" presId="urn:microsoft.com/office/officeart/2005/8/layout/cycle2"/>
    <dgm:cxn modelId="{A43362CF-F1BD-428F-922E-2672C6356784}" type="presParOf" srcId="{5C785C33-7D3B-4317-A3CA-64034E8B04D9}" destId="{6B8ACDFB-4848-40D6-B6C9-CA6E8237EE8C}" srcOrd="11" destOrd="0" presId="urn:microsoft.com/office/officeart/2005/8/layout/cycle2"/>
    <dgm:cxn modelId="{19AB135E-9729-4CC8-9C3F-E911D8A0D2A4}" type="presParOf" srcId="{6B8ACDFB-4848-40D6-B6C9-CA6E8237EE8C}" destId="{3A2A3748-440C-4505-B35C-537C20053E69}" srcOrd="0" destOrd="0" presId="urn:microsoft.com/office/officeart/2005/8/layout/cycle2"/>
    <dgm:cxn modelId="{28452DA9-6C70-4C72-B70B-A2AD5B4D4D0A}" type="presParOf" srcId="{5C785C33-7D3B-4317-A3CA-64034E8B04D9}" destId="{1C0E1AA4-DF32-442D-9A77-9019FED1305E}" srcOrd="12" destOrd="0" presId="urn:microsoft.com/office/officeart/2005/8/layout/cycle2"/>
    <dgm:cxn modelId="{C497B551-FFEC-4A72-B620-E3137D9271F5}" type="presParOf" srcId="{5C785C33-7D3B-4317-A3CA-64034E8B04D9}" destId="{5D01CF45-4D3D-44ED-A3F3-DA9B5146EAD0}" srcOrd="13" destOrd="0" presId="urn:microsoft.com/office/officeart/2005/8/layout/cycle2"/>
    <dgm:cxn modelId="{5ED6D2EE-5DD0-48D5-8403-1DF7BFC6D68D}" type="presParOf" srcId="{5D01CF45-4D3D-44ED-A3F3-DA9B5146EAD0}" destId="{B6075A82-D81C-4418-AFD5-4962E15117CC}" srcOrd="0" destOrd="0" presId="urn:microsoft.com/office/officeart/2005/8/layout/cycle2"/>
    <dgm:cxn modelId="{B31B5CB6-7262-4D96-8E69-6FFC05E77EBE}" type="presParOf" srcId="{5C785C33-7D3B-4317-A3CA-64034E8B04D9}" destId="{3F2B0B97-6CF7-41CE-8494-B207FBE8060F}" srcOrd="14" destOrd="0" presId="urn:microsoft.com/office/officeart/2005/8/layout/cycle2"/>
    <dgm:cxn modelId="{E60CA727-46A6-4559-8001-CDEDF87BA8C1}" type="presParOf" srcId="{5C785C33-7D3B-4317-A3CA-64034E8B04D9}" destId="{D56045C4-6E10-4D03-BBCC-C3DD03CED53F}" srcOrd="15" destOrd="0" presId="urn:microsoft.com/office/officeart/2005/8/layout/cycle2"/>
    <dgm:cxn modelId="{456B2E47-F4B7-404E-8A54-A1B2BA2DA869}" type="presParOf" srcId="{D56045C4-6E10-4D03-BBCC-C3DD03CED53F}" destId="{1449360D-45B3-41AE-89E3-0615B93C4E6A}" srcOrd="0" destOrd="0" presId="urn:microsoft.com/office/officeart/2005/8/layout/cycle2"/>
    <dgm:cxn modelId="{9E2EE2CA-A5D7-4800-9770-A3F9F9A1D7D2}" type="presParOf" srcId="{5C785C33-7D3B-4317-A3CA-64034E8B04D9}" destId="{2F7BAD98-4FD4-443D-8678-4C7958E1021B}" srcOrd="16" destOrd="0" presId="urn:microsoft.com/office/officeart/2005/8/layout/cycle2"/>
    <dgm:cxn modelId="{932C6CEC-7A76-4F1A-A39A-420B7A22DCC9}" type="presParOf" srcId="{5C785C33-7D3B-4317-A3CA-64034E8B04D9}" destId="{A054FFDE-E47A-41DB-B029-ED03CDA5AE29}" srcOrd="17" destOrd="0" presId="urn:microsoft.com/office/officeart/2005/8/layout/cycle2"/>
    <dgm:cxn modelId="{C4324F89-2691-40C7-B3FD-AFB42BF6FF3C}" type="presParOf" srcId="{A054FFDE-E47A-41DB-B029-ED03CDA5AE29}" destId="{348FBA9E-8473-4684-AF5B-C7F4AB086CBC}" srcOrd="0" destOrd="0" presId="urn:microsoft.com/office/officeart/2005/8/layout/cycle2"/>
    <dgm:cxn modelId="{BC9B4F39-4DEA-46A2-BEBF-257F9A2BA046}" type="presParOf" srcId="{5C785C33-7D3B-4317-A3CA-64034E8B04D9}" destId="{13D7A048-692F-4A24-93A0-AA8E79F6C25D}" srcOrd="18" destOrd="0" presId="urn:microsoft.com/office/officeart/2005/8/layout/cycle2"/>
    <dgm:cxn modelId="{4A1DEF60-2E80-4434-9CB0-9BADA1908EF0}" type="presParOf" srcId="{5C785C33-7D3B-4317-A3CA-64034E8B04D9}" destId="{62C5DEF4-BA96-4EDB-A2B2-F81B3712E697}" srcOrd="19" destOrd="0" presId="urn:microsoft.com/office/officeart/2005/8/layout/cycle2"/>
    <dgm:cxn modelId="{A6579F37-4AD9-4DC9-AB66-E29D92F484E4}" type="presParOf" srcId="{62C5DEF4-BA96-4EDB-A2B2-F81B3712E697}" destId="{D017B562-0C0D-46A6-8637-8331BC4DEF4F}"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7B96A-7FAC-4D48-A9F2-CD57C7491B3A}" type="doc">
      <dgm:prSet loTypeId="urn:microsoft.com/office/officeart/2005/8/layout/cycle2" loCatId="cycle" qsTypeId="urn:microsoft.com/office/officeart/2005/8/quickstyle/simple1" qsCatId="simple" csTypeId="urn:microsoft.com/office/officeart/2005/8/colors/accent3_1" csCatId="accent3" phldr="1"/>
      <dgm:spPr/>
      <dgm:t>
        <a:bodyPr/>
        <a:lstStyle/>
        <a:p>
          <a:endParaRPr lang="en-US"/>
        </a:p>
      </dgm:t>
    </dgm:pt>
    <dgm:pt modelId="{8209FACF-A002-4C5A-8C23-859FDB5F9820}">
      <dgm:prSet/>
      <dgm:spPr>
        <a:ln w="38100">
          <a:solidFill>
            <a:srgbClr val="F2B800"/>
          </a:solidFill>
        </a:ln>
      </dgm:spPr>
      <dgm:t>
        <a:bodyPr/>
        <a:lstStyle/>
        <a:p>
          <a:r>
            <a:rPr lang="en-CA" dirty="0"/>
            <a:t>Donald Trump Champions America First.</a:t>
          </a:r>
          <a:endParaRPr lang="en-US" dirty="0"/>
        </a:p>
      </dgm:t>
    </dgm:pt>
    <dgm:pt modelId="{62A536A3-29C8-4A03-A6CF-663EA9879047}" type="parTrans" cxnId="{D6AF36A4-67FC-4401-AAEC-4AB19DC448B5}">
      <dgm:prSet/>
      <dgm:spPr/>
      <dgm:t>
        <a:bodyPr/>
        <a:lstStyle/>
        <a:p>
          <a:endParaRPr lang="en-US"/>
        </a:p>
      </dgm:t>
    </dgm:pt>
    <dgm:pt modelId="{3D64154B-CC79-40E0-8DC6-75AA9AF751F3}" type="sibTrans" cxnId="{D6AF36A4-67FC-4401-AAEC-4AB19DC448B5}">
      <dgm:prSet/>
      <dgm:spPr>
        <a:solidFill>
          <a:schemeClr val="accent4">
            <a:lumMod val="75000"/>
          </a:schemeClr>
        </a:solidFill>
      </dgm:spPr>
      <dgm:t>
        <a:bodyPr/>
        <a:lstStyle/>
        <a:p>
          <a:endParaRPr lang="en-US"/>
        </a:p>
      </dgm:t>
    </dgm:pt>
    <dgm:pt modelId="{2945C050-AF2C-4B08-93C2-02CB192DD78F}">
      <dgm:prSet/>
      <dgm:spPr>
        <a:ln w="38100">
          <a:solidFill>
            <a:srgbClr val="F2B800"/>
          </a:solidFill>
        </a:ln>
      </dgm:spPr>
      <dgm:t>
        <a:bodyPr/>
        <a:lstStyle/>
        <a:p>
          <a:r>
            <a:rPr lang="en-US" dirty="0"/>
            <a:t>Xi Jinping’s “Extraordinary Elevation.</a:t>
          </a:r>
        </a:p>
      </dgm:t>
    </dgm:pt>
    <dgm:pt modelId="{287FE620-D95C-4C0A-8A50-E9A4C1499E7C}" type="parTrans" cxnId="{9133AA45-624F-447F-BCC5-161235CEB904}">
      <dgm:prSet/>
      <dgm:spPr/>
      <dgm:t>
        <a:bodyPr/>
        <a:lstStyle/>
        <a:p>
          <a:endParaRPr lang="en-US"/>
        </a:p>
      </dgm:t>
    </dgm:pt>
    <dgm:pt modelId="{1D752566-3DBA-4899-9B9C-1C76377517A4}" type="sibTrans" cxnId="{9133AA45-624F-447F-BCC5-161235CEB904}">
      <dgm:prSet/>
      <dgm:spPr>
        <a:solidFill>
          <a:schemeClr val="accent4">
            <a:lumMod val="75000"/>
          </a:schemeClr>
        </a:solidFill>
      </dgm:spPr>
      <dgm:t>
        <a:bodyPr/>
        <a:lstStyle/>
        <a:p>
          <a:endParaRPr lang="en-US"/>
        </a:p>
      </dgm:t>
    </dgm:pt>
    <dgm:pt modelId="{7C1622E4-E9AF-4852-AF0C-C607F55E34E2}">
      <dgm:prSet/>
      <dgm:spPr>
        <a:ln w="38100">
          <a:solidFill>
            <a:srgbClr val="F2B800"/>
          </a:solidFill>
        </a:ln>
      </dgm:spPr>
      <dgm:t>
        <a:bodyPr/>
        <a:lstStyle/>
        <a:p>
          <a:r>
            <a:rPr lang="en-CA"/>
            <a:t>North Korea Defies the World. </a:t>
          </a:r>
          <a:endParaRPr lang="en-US"/>
        </a:p>
      </dgm:t>
    </dgm:pt>
    <dgm:pt modelId="{BC882704-B5C7-45BE-9773-5B8B173C8EED}" type="parTrans" cxnId="{14BC6AEA-BD61-4257-BB0D-F949D290EB86}">
      <dgm:prSet/>
      <dgm:spPr/>
      <dgm:t>
        <a:bodyPr/>
        <a:lstStyle/>
        <a:p>
          <a:endParaRPr lang="en-US"/>
        </a:p>
      </dgm:t>
    </dgm:pt>
    <dgm:pt modelId="{41421B5B-5137-41D6-A47A-A829C9140DF6}" type="sibTrans" cxnId="{14BC6AEA-BD61-4257-BB0D-F949D290EB86}">
      <dgm:prSet/>
      <dgm:spPr>
        <a:solidFill>
          <a:schemeClr val="accent4">
            <a:lumMod val="75000"/>
          </a:schemeClr>
        </a:solidFill>
      </dgm:spPr>
      <dgm:t>
        <a:bodyPr/>
        <a:lstStyle/>
        <a:p>
          <a:endParaRPr lang="en-US"/>
        </a:p>
      </dgm:t>
    </dgm:pt>
    <dgm:pt modelId="{759DC10A-E36A-448B-9310-C4F56736BBC0}">
      <dgm:prSet/>
      <dgm:spPr>
        <a:ln w="38100">
          <a:solidFill>
            <a:srgbClr val="F2B800"/>
          </a:solidFill>
        </a:ln>
      </dgm:spPr>
      <dgm:t>
        <a:bodyPr/>
        <a:lstStyle/>
        <a:p>
          <a:r>
            <a:rPr lang="en-CA"/>
            <a:t>The Globe Continues to Warm.</a:t>
          </a:r>
          <a:endParaRPr lang="en-US"/>
        </a:p>
      </dgm:t>
    </dgm:pt>
    <dgm:pt modelId="{084E2C38-715E-4995-8C1B-EA9709797AFD}" type="parTrans" cxnId="{BC18219C-58FA-4111-9367-7E66E250C5D0}">
      <dgm:prSet/>
      <dgm:spPr/>
      <dgm:t>
        <a:bodyPr/>
        <a:lstStyle/>
        <a:p>
          <a:endParaRPr lang="en-US"/>
        </a:p>
      </dgm:t>
    </dgm:pt>
    <dgm:pt modelId="{E620F448-DB6D-4D28-8FC2-06D79B79FB42}" type="sibTrans" cxnId="{BC18219C-58FA-4111-9367-7E66E250C5D0}">
      <dgm:prSet/>
      <dgm:spPr>
        <a:solidFill>
          <a:schemeClr val="accent4">
            <a:lumMod val="75000"/>
          </a:schemeClr>
        </a:solidFill>
      </dgm:spPr>
      <dgm:t>
        <a:bodyPr/>
        <a:lstStyle/>
        <a:p>
          <a:endParaRPr lang="en-US"/>
        </a:p>
      </dgm:t>
    </dgm:pt>
    <dgm:pt modelId="{B03F0CE9-326E-4B3F-8626-826DA8395FED}">
      <dgm:prSet/>
      <dgm:spPr>
        <a:ln w="38100">
          <a:solidFill>
            <a:srgbClr val="F2B800"/>
          </a:solidFill>
        </a:ln>
      </dgm:spPr>
      <dgm:t>
        <a:bodyPr/>
        <a:lstStyle/>
        <a:p>
          <a:r>
            <a:rPr lang="en-US"/>
            <a:t>Global Growth Picks Up.</a:t>
          </a:r>
        </a:p>
      </dgm:t>
    </dgm:pt>
    <dgm:pt modelId="{6FF387EB-0D53-4F32-9292-13D97C83F23A}" type="parTrans" cxnId="{6E6F79B7-D1FE-4EFC-BB3E-B9449F84C096}">
      <dgm:prSet/>
      <dgm:spPr/>
      <dgm:t>
        <a:bodyPr/>
        <a:lstStyle/>
        <a:p>
          <a:endParaRPr lang="en-US"/>
        </a:p>
      </dgm:t>
    </dgm:pt>
    <dgm:pt modelId="{61850849-EDED-4E2F-B29A-05C8C5FDE32B}" type="sibTrans" cxnId="{6E6F79B7-D1FE-4EFC-BB3E-B9449F84C096}">
      <dgm:prSet/>
      <dgm:spPr>
        <a:solidFill>
          <a:schemeClr val="accent4">
            <a:lumMod val="75000"/>
          </a:schemeClr>
        </a:solidFill>
      </dgm:spPr>
      <dgm:t>
        <a:bodyPr/>
        <a:lstStyle/>
        <a:p>
          <a:endParaRPr lang="en-US"/>
        </a:p>
      </dgm:t>
    </dgm:pt>
    <dgm:pt modelId="{E1BE0165-BEA1-4FD2-B6A3-F867EE3AFD1E}">
      <dgm:prSet/>
      <dgm:spPr>
        <a:ln w="38100">
          <a:solidFill>
            <a:srgbClr val="F2B800"/>
          </a:solidFill>
        </a:ln>
      </dgm:spPr>
      <dgm:t>
        <a:bodyPr/>
        <a:lstStyle/>
        <a:p>
          <a:r>
            <a:rPr lang="en-CA"/>
            <a:t>Mohammad bin Salman Remakes Saudi Arabia.</a:t>
          </a:r>
          <a:endParaRPr lang="en-US"/>
        </a:p>
      </dgm:t>
    </dgm:pt>
    <dgm:pt modelId="{1CA81869-70AC-46BC-85CF-7CA0035B139A}" type="parTrans" cxnId="{944DDF59-C479-4642-9719-67E43797B374}">
      <dgm:prSet/>
      <dgm:spPr/>
      <dgm:t>
        <a:bodyPr/>
        <a:lstStyle/>
        <a:p>
          <a:endParaRPr lang="en-US"/>
        </a:p>
      </dgm:t>
    </dgm:pt>
    <dgm:pt modelId="{0F492BCA-80E2-4E6F-A1C5-99ED2E8FEC67}" type="sibTrans" cxnId="{944DDF59-C479-4642-9719-67E43797B374}">
      <dgm:prSet/>
      <dgm:spPr>
        <a:solidFill>
          <a:schemeClr val="accent4">
            <a:lumMod val="75000"/>
          </a:schemeClr>
        </a:solidFill>
      </dgm:spPr>
      <dgm:t>
        <a:bodyPr/>
        <a:lstStyle/>
        <a:p>
          <a:endParaRPr lang="en-US"/>
        </a:p>
      </dgm:t>
    </dgm:pt>
    <dgm:pt modelId="{B67E9080-DF60-4291-9F72-88F88822BC85}">
      <dgm:prSet/>
      <dgm:spPr>
        <a:ln w="38100">
          <a:solidFill>
            <a:srgbClr val="F2B800"/>
          </a:solidFill>
        </a:ln>
      </dgm:spPr>
      <dgm:t>
        <a:bodyPr/>
        <a:lstStyle/>
        <a:p>
          <a:r>
            <a:rPr lang="en-US" dirty="0"/>
            <a:t>The Fall of Mosul. </a:t>
          </a:r>
        </a:p>
      </dgm:t>
    </dgm:pt>
    <dgm:pt modelId="{A06E349B-DCA6-461C-A35F-16943901330E}" type="parTrans" cxnId="{08975C01-1B81-4B76-9E78-A0A0AD953656}">
      <dgm:prSet/>
      <dgm:spPr/>
      <dgm:t>
        <a:bodyPr/>
        <a:lstStyle/>
        <a:p>
          <a:endParaRPr lang="en-US"/>
        </a:p>
      </dgm:t>
    </dgm:pt>
    <dgm:pt modelId="{4FAF4EDB-1FF2-4A7C-956A-22059E8A785E}" type="sibTrans" cxnId="{08975C01-1B81-4B76-9E78-A0A0AD953656}">
      <dgm:prSet/>
      <dgm:spPr>
        <a:solidFill>
          <a:schemeClr val="accent4">
            <a:lumMod val="75000"/>
          </a:schemeClr>
        </a:solidFill>
      </dgm:spPr>
      <dgm:t>
        <a:bodyPr/>
        <a:lstStyle/>
        <a:p>
          <a:endParaRPr lang="en-US"/>
        </a:p>
      </dgm:t>
    </dgm:pt>
    <dgm:pt modelId="{C0D84A72-D140-4D0D-A4F0-86BA22146716}">
      <dgm:prSet/>
      <dgm:spPr>
        <a:ln w="38100">
          <a:solidFill>
            <a:srgbClr val="F2B800"/>
          </a:solidFill>
        </a:ln>
      </dgm:spPr>
      <dgm:t>
        <a:bodyPr/>
        <a:lstStyle/>
        <a:p>
          <a:r>
            <a:rPr lang="en-US"/>
            <a:t>The Rohingya Crisis.</a:t>
          </a:r>
        </a:p>
      </dgm:t>
    </dgm:pt>
    <dgm:pt modelId="{3384ADA5-0F69-4279-975A-AD63171BC7C2}" type="parTrans" cxnId="{3AC24B2F-84DF-414B-A1FB-78B50CCB7A22}">
      <dgm:prSet/>
      <dgm:spPr/>
      <dgm:t>
        <a:bodyPr/>
        <a:lstStyle/>
        <a:p>
          <a:endParaRPr lang="en-US"/>
        </a:p>
      </dgm:t>
    </dgm:pt>
    <dgm:pt modelId="{27344A97-6169-444E-999A-04B1BF683F63}" type="sibTrans" cxnId="{3AC24B2F-84DF-414B-A1FB-78B50CCB7A22}">
      <dgm:prSet/>
      <dgm:spPr>
        <a:solidFill>
          <a:schemeClr val="accent4">
            <a:lumMod val="75000"/>
          </a:schemeClr>
        </a:solidFill>
      </dgm:spPr>
      <dgm:t>
        <a:bodyPr/>
        <a:lstStyle/>
        <a:p>
          <a:endParaRPr lang="en-US"/>
        </a:p>
      </dgm:t>
    </dgm:pt>
    <dgm:pt modelId="{4BF064DA-86F2-4895-933C-E9152D4818CB}">
      <dgm:prSet/>
      <dgm:spPr>
        <a:ln w="38100">
          <a:solidFill>
            <a:srgbClr val="F2B800"/>
          </a:solidFill>
        </a:ln>
      </dgm:spPr>
      <dgm:t>
        <a:bodyPr/>
        <a:lstStyle/>
        <a:p>
          <a:r>
            <a:rPr lang="en-US"/>
            <a:t>Britain Triggers Article 50</a:t>
          </a:r>
        </a:p>
      </dgm:t>
    </dgm:pt>
    <dgm:pt modelId="{973F7A47-2AE3-4557-AC51-5E97E2B290DB}" type="parTrans" cxnId="{126F7301-22C5-4EDB-9AB7-CAB5AEE64E5A}">
      <dgm:prSet/>
      <dgm:spPr/>
      <dgm:t>
        <a:bodyPr/>
        <a:lstStyle/>
        <a:p>
          <a:endParaRPr lang="en-US"/>
        </a:p>
      </dgm:t>
    </dgm:pt>
    <dgm:pt modelId="{A2362D0A-7D13-4EE5-A759-B9D10CEF8344}" type="sibTrans" cxnId="{126F7301-22C5-4EDB-9AB7-CAB5AEE64E5A}">
      <dgm:prSet/>
      <dgm:spPr>
        <a:solidFill>
          <a:schemeClr val="accent4">
            <a:lumMod val="75000"/>
          </a:schemeClr>
        </a:solidFill>
      </dgm:spPr>
      <dgm:t>
        <a:bodyPr/>
        <a:lstStyle/>
        <a:p>
          <a:endParaRPr lang="en-US"/>
        </a:p>
      </dgm:t>
    </dgm:pt>
    <dgm:pt modelId="{4B312388-12B8-4A81-9834-982B4A68A4C5}">
      <dgm:prSet/>
      <dgm:spPr>
        <a:ln w="38100">
          <a:solidFill>
            <a:srgbClr val="F2B800"/>
          </a:solidFill>
        </a:ln>
      </dgm:spPr>
      <dgm:t>
        <a:bodyPr/>
        <a:lstStyle/>
        <a:p>
          <a:r>
            <a:rPr lang="en-US" dirty="0"/>
            <a:t>Robert Mugabe’s Ouster. </a:t>
          </a:r>
        </a:p>
      </dgm:t>
    </dgm:pt>
    <dgm:pt modelId="{517E8013-9F15-48FF-8B93-EE378D079917}" type="parTrans" cxnId="{E466E7CA-45C9-46A6-88D2-EB37DC54768C}">
      <dgm:prSet/>
      <dgm:spPr/>
      <dgm:t>
        <a:bodyPr/>
        <a:lstStyle/>
        <a:p>
          <a:endParaRPr lang="en-US"/>
        </a:p>
      </dgm:t>
    </dgm:pt>
    <dgm:pt modelId="{57A1C1F1-7B6D-42AC-A95D-3BE6A0398481}" type="sibTrans" cxnId="{E466E7CA-45C9-46A6-88D2-EB37DC54768C}">
      <dgm:prSet/>
      <dgm:spPr>
        <a:solidFill>
          <a:schemeClr val="accent4">
            <a:lumMod val="75000"/>
          </a:schemeClr>
        </a:solidFill>
      </dgm:spPr>
      <dgm:t>
        <a:bodyPr/>
        <a:lstStyle/>
        <a:p>
          <a:endParaRPr lang="en-US"/>
        </a:p>
      </dgm:t>
    </dgm:pt>
    <dgm:pt modelId="{6B37F5A8-9D05-4773-8ABD-9AC3C8350223}" type="pres">
      <dgm:prSet presAssocID="{2E67B96A-7FAC-4D48-A9F2-CD57C7491B3A}" presName="cycle" presStyleCnt="0">
        <dgm:presLayoutVars>
          <dgm:dir/>
          <dgm:resizeHandles val="exact"/>
        </dgm:presLayoutVars>
      </dgm:prSet>
      <dgm:spPr/>
    </dgm:pt>
    <dgm:pt modelId="{337ED0F3-FA9E-4E74-AD68-C9DCF93C96A6}" type="pres">
      <dgm:prSet presAssocID="{8209FACF-A002-4C5A-8C23-859FDB5F9820}" presName="node" presStyleLbl="node1" presStyleIdx="0" presStyleCnt="10">
        <dgm:presLayoutVars>
          <dgm:bulletEnabled val="1"/>
        </dgm:presLayoutVars>
      </dgm:prSet>
      <dgm:spPr/>
    </dgm:pt>
    <dgm:pt modelId="{CF270409-827D-4E37-8573-5D99217E8A87}" type="pres">
      <dgm:prSet presAssocID="{3D64154B-CC79-40E0-8DC6-75AA9AF751F3}" presName="sibTrans" presStyleLbl="sibTrans2D1" presStyleIdx="0" presStyleCnt="10"/>
      <dgm:spPr/>
    </dgm:pt>
    <dgm:pt modelId="{9107D052-BF54-46FF-B8E3-A5D742265DBB}" type="pres">
      <dgm:prSet presAssocID="{3D64154B-CC79-40E0-8DC6-75AA9AF751F3}" presName="connectorText" presStyleLbl="sibTrans2D1" presStyleIdx="0" presStyleCnt="10"/>
      <dgm:spPr/>
    </dgm:pt>
    <dgm:pt modelId="{B8523731-A1FC-4E1C-AAF3-B12122FB7449}" type="pres">
      <dgm:prSet presAssocID="{2945C050-AF2C-4B08-93C2-02CB192DD78F}" presName="node" presStyleLbl="node1" presStyleIdx="1" presStyleCnt="10">
        <dgm:presLayoutVars>
          <dgm:bulletEnabled val="1"/>
        </dgm:presLayoutVars>
      </dgm:prSet>
      <dgm:spPr/>
    </dgm:pt>
    <dgm:pt modelId="{68C9C694-3DF6-4C84-B983-D24A00711126}" type="pres">
      <dgm:prSet presAssocID="{1D752566-3DBA-4899-9B9C-1C76377517A4}" presName="sibTrans" presStyleLbl="sibTrans2D1" presStyleIdx="1" presStyleCnt="10"/>
      <dgm:spPr/>
    </dgm:pt>
    <dgm:pt modelId="{06A25216-10E0-4F7F-92D3-795C157F23CD}" type="pres">
      <dgm:prSet presAssocID="{1D752566-3DBA-4899-9B9C-1C76377517A4}" presName="connectorText" presStyleLbl="sibTrans2D1" presStyleIdx="1" presStyleCnt="10"/>
      <dgm:spPr/>
    </dgm:pt>
    <dgm:pt modelId="{ECD721F4-4C90-437A-AEAE-E88B41F00DF7}" type="pres">
      <dgm:prSet presAssocID="{7C1622E4-E9AF-4852-AF0C-C607F55E34E2}" presName="node" presStyleLbl="node1" presStyleIdx="2" presStyleCnt="10">
        <dgm:presLayoutVars>
          <dgm:bulletEnabled val="1"/>
        </dgm:presLayoutVars>
      </dgm:prSet>
      <dgm:spPr/>
    </dgm:pt>
    <dgm:pt modelId="{9F8A8B05-2C45-499F-8674-778AAFED4EFA}" type="pres">
      <dgm:prSet presAssocID="{41421B5B-5137-41D6-A47A-A829C9140DF6}" presName="sibTrans" presStyleLbl="sibTrans2D1" presStyleIdx="2" presStyleCnt="10"/>
      <dgm:spPr/>
    </dgm:pt>
    <dgm:pt modelId="{ABB808FC-FD9F-4E99-904C-94DBE138F98A}" type="pres">
      <dgm:prSet presAssocID="{41421B5B-5137-41D6-A47A-A829C9140DF6}" presName="connectorText" presStyleLbl="sibTrans2D1" presStyleIdx="2" presStyleCnt="10"/>
      <dgm:spPr/>
    </dgm:pt>
    <dgm:pt modelId="{D86BE452-63B6-4CF6-A5A9-D0F35CAA9455}" type="pres">
      <dgm:prSet presAssocID="{759DC10A-E36A-448B-9310-C4F56736BBC0}" presName="node" presStyleLbl="node1" presStyleIdx="3" presStyleCnt="10">
        <dgm:presLayoutVars>
          <dgm:bulletEnabled val="1"/>
        </dgm:presLayoutVars>
      </dgm:prSet>
      <dgm:spPr/>
    </dgm:pt>
    <dgm:pt modelId="{B0391CD6-3389-4753-8F42-93F8DA996A57}" type="pres">
      <dgm:prSet presAssocID="{E620F448-DB6D-4D28-8FC2-06D79B79FB42}" presName="sibTrans" presStyleLbl="sibTrans2D1" presStyleIdx="3" presStyleCnt="10"/>
      <dgm:spPr/>
    </dgm:pt>
    <dgm:pt modelId="{D21E4DF9-5093-46AA-A63F-7CAE89BF163F}" type="pres">
      <dgm:prSet presAssocID="{E620F448-DB6D-4D28-8FC2-06D79B79FB42}" presName="connectorText" presStyleLbl="sibTrans2D1" presStyleIdx="3" presStyleCnt="10"/>
      <dgm:spPr/>
    </dgm:pt>
    <dgm:pt modelId="{D2C4DC5E-985D-45F7-B408-0537306B4D20}" type="pres">
      <dgm:prSet presAssocID="{B03F0CE9-326E-4B3F-8626-826DA8395FED}" presName="node" presStyleLbl="node1" presStyleIdx="4" presStyleCnt="10">
        <dgm:presLayoutVars>
          <dgm:bulletEnabled val="1"/>
        </dgm:presLayoutVars>
      </dgm:prSet>
      <dgm:spPr/>
    </dgm:pt>
    <dgm:pt modelId="{D2CCD40B-1C99-4326-A001-F5D89AAFADE6}" type="pres">
      <dgm:prSet presAssocID="{61850849-EDED-4E2F-B29A-05C8C5FDE32B}" presName="sibTrans" presStyleLbl="sibTrans2D1" presStyleIdx="4" presStyleCnt="10"/>
      <dgm:spPr/>
    </dgm:pt>
    <dgm:pt modelId="{590F07FA-438C-40A5-A195-9C40D8C6C32E}" type="pres">
      <dgm:prSet presAssocID="{61850849-EDED-4E2F-B29A-05C8C5FDE32B}" presName="connectorText" presStyleLbl="sibTrans2D1" presStyleIdx="4" presStyleCnt="10"/>
      <dgm:spPr/>
    </dgm:pt>
    <dgm:pt modelId="{4F985008-C1F3-484E-880A-0A5C5A9B5704}" type="pres">
      <dgm:prSet presAssocID="{E1BE0165-BEA1-4FD2-B6A3-F867EE3AFD1E}" presName="node" presStyleLbl="node1" presStyleIdx="5" presStyleCnt="10">
        <dgm:presLayoutVars>
          <dgm:bulletEnabled val="1"/>
        </dgm:presLayoutVars>
      </dgm:prSet>
      <dgm:spPr/>
    </dgm:pt>
    <dgm:pt modelId="{5FAAB23B-AF7F-43A7-AFCE-43B4E4C59290}" type="pres">
      <dgm:prSet presAssocID="{0F492BCA-80E2-4E6F-A1C5-99ED2E8FEC67}" presName="sibTrans" presStyleLbl="sibTrans2D1" presStyleIdx="5" presStyleCnt="10"/>
      <dgm:spPr/>
    </dgm:pt>
    <dgm:pt modelId="{3BE2A065-586C-4686-A9E5-0A6160730A9F}" type="pres">
      <dgm:prSet presAssocID="{0F492BCA-80E2-4E6F-A1C5-99ED2E8FEC67}" presName="connectorText" presStyleLbl="sibTrans2D1" presStyleIdx="5" presStyleCnt="10"/>
      <dgm:spPr/>
    </dgm:pt>
    <dgm:pt modelId="{9537A177-EB14-4085-B92C-61007A8FA731}" type="pres">
      <dgm:prSet presAssocID="{B67E9080-DF60-4291-9F72-88F88822BC85}" presName="node" presStyleLbl="node1" presStyleIdx="6" presStyleCnt="10">
        <dgm:presLayoutVars>
          <dgm:bulletEnabled val="1"/>
        </dgm:presLayoutVars>
      </dgm:prSet>
      <dgm:spPr/>
    </dgm:pt>
    <dgm:pt modelId="{DD1D2A94-0695-47D1-A186-5D16181D9F9D}" type="pres">
      <dgm:prSet presAssocID="{4FAF4EDB-1FF2-4A7C-956A-22059E8A785E}" presName="sibTrans" presStyleLbl="sibTrans2D1" presStyleIdx="6" presStyleCnt="10"/>
      <dgm:spPr/>
    </dgm:pt>
    <dgm:pt modelId="{9CBF4076-FBFB-4510-96AB-4C66E4BDDA28}" type="pres">
      <dgm:prSet presAssocID="{4FAF4EDB-1FF2-4A7C-956A-22059E8A785E}" presName="connectorText" presStyleLbl="sibTrans2D1" presStyleIdx="6" presStyleCnt="10"/>
      <dgm:spPr/>
    </dgm:pt>
    <dgm:pt modelId="{E19BC404-D07E-4ED9-BE46-A7BFEDC54AFC}" type="pres">
      <dgm:prSet presAssocID="{C0D84A72-D140-4D0D-A4F0-86BA22146716}" presName="node" presStyleLbl="node1" presStyleIdx="7" presStyleCnt="10">
        <dgm:presLayoutVars>
          <dgm:bulletEnabled val="1"/>
        </dgm:presLayoutVars>
      </dgm:prSet>
      <dgm:spPr/>
    </dgm:pt>
    <dgm:pt modelId="{78741455-9DDC-4A7E-9181-00CB2C2A462E}" type="pres">
      <dgm:prSet presAssocID="{27344A97-6169-444E-999A-04B1BF683F63}" presName="sibTrans" presStyleLbl="sibTrans2D1" presStyleIdx="7" presStyleCnt="10"/>
      <dgm:spPr/>
    </dgm:pt>
    <dgm:pt modelId="{C6077518-2802-4F34-94B9-08CD42E57F93}" type="pres">
      <dgm:prSet presAssocID="{27344A97-6169-444E-999A-04B1BF683F63}" presName="connectorText" presStyleLbl="sibTrans2D1" presStyleIdx="7" presStyleCnt="10"/>
      <dgm:spPr/>
    </dgm:pt>
    <dgm:pt modelId="{C3B6324D-0099-4D03-80DA-57E46D9C087B}" type="pres">
      <dgm:prSet presAssocID="{4BF064DA-86F2-4895-933C-E9152D4818CB}" presName="node" presStyleLbl="node1" presStyleIdx="8" presStyleCnt="10">
        <dgm:presLayoutVars>
          <dgm:bulletEnabled val="1"/>
        </dgm:presLayoutVars>
      </dgm:prSet>
      <dgm:spPr/>
    </dgm:pt>
    <dgm:pt modelId="{52536144-811C-4AC7-931B-36BF50FADC47}" type="pres">
      <dgm:prSet presAssocID="{A2362D0A-7D13-4EE5-A759-B9D10CEF8344}" presName="sibTrans" presStyleLbl="sibTrans2D1" presStyleIdx="8" presStyleCnt="10"/>
      <dgm:spPr/>
    </dgm:pt>
    <dgm:pt modelId="{2E6E5F2B-E790-4E2F-A8A2-321F4E9C3E6B}" type="pres">
      <dgm:prSet presAssocID="{A2362D0A-7D13-4EE5-A759-B9D10CEF8344}" presName="connectorText" presStyleLbl="sibTrans2D1" presStyleIdx="8" presStyleCnt="10"/>
      <dgm:spPr/>
    </dgm:pt>
    <dgm:pt modelId="{5892D854-E074-4E86-B728-4F159F9C6C92}" type="pres">
      <dgm:prSet presAssocID="{4B312388-12B8-4A81-9834-982B4A68A4C5}" presName="node" presStyleLbl="node1" presStyleIdx="9" presStyleCnt="10">
        <dgm:presLayoutVars>
          <dgm:bulletEnabled val="1"/>
        </dgm:presLayoutVars>
      </dgm:prSet>
      <dgm:spPr/>
    </dgm:pt>
    <dgm:pt modelId="{0A21222A-662A-4895-9B25-F1F67198B0AF}" type="pres">
      <dgm:prSet presAssocID="{57A1C1F1-7B6D-42AC-A95D-3BE6A0398481}" presName="sibTrans" presStyleLbl="sibTrans2D1" presStyleIdx="9" presStyleCnt="10"/>
      <dgm:spPr/>
    </dgm:pt>
    <dgm:pt modelId="{A0704B31-FBFB-4188-ABEC-F4275FF6CAF9}" type="pres">
      <dgm:prSet presAssocID="{57A1C1F1-7B6D-42AC-A95D-3BE6A0398481}" presName="connectorText" presStyleLbl="sibTrans2D1" presStyleIdx="9" presStyleCnt="10"/>
      <dgm:spPr/>
    </dgm:pt>
  </dgm:ptLst>
  <dgm:cxnLst>
    <dgm:cxn modelId="{08975C01-1B81-4B76-9E78-A0A0AD953656}" srcId="{2E67B96A-7FAC-4D48-A9F2-CD57C7491B3A}" destId="{B67E9080-DF60-4291-9F72-88F88822BC85}" srcOrd="6" destOrd="0" parTransId="{A06E349B-DCA6-461C-A35F-16943901330E}" sibTransId="{4FAF4EDB-1FF2-4A7C-956A-22059E8A785E}"/>
    <dgm:cxn modelId="{126F7301-22C5-4EDB-9AB7-CAB5AEE64E5A}" srcId="{2E67B96A-7FAC-4D48-A9F2-CD57C7491B3A}" destId="{4BF064DA-86F2-4895-933C-E9152D4818CB}" srcOrd="8" destOrd="0" parTransId="{973F7A47-2AE3-4557-AC51-5E97E2B290DB}" sibTransId="{A2362D0A-7D13-4EE5-A759-B9D10CEF8344}"/>
    <dgm:cxn modelId="{D79D6902-8465-4230-BA7E-7E32AD02B15A}" type="presOf" srcId="{4B312388-12B8-4A81-9834-982B4A68A4C5}" destId="{5892D854-E074-4E86-B728-4F159F9C6C92}" srcOrd="0" destOrd="0" presId="urn:microsoft.com/office/officeart/2005/8/layout/cycle2"/>
    <dgm:cxn modelId="{6E856F07-92AB-4A5E-BD2B-A1504DD739D8}" type="presOf" srcId="{1D752566-3DBA-4899-9B9C-1C76377517A4}" destId="{68C9C694-3DF6-4C84-B983-D24A00711126}" srcOrd="0" destOrd="0" presId="urn:microsoft.com/office/officeart/2005/8/layout/cycle2"/>
    <dgm:cxn modelId="{6D85A908-E34A-4223-B3CA-5ABA79E717C3}" type="presOf" srcId="{27344A97-6169-444E-999A-04B1BF683F63}" destId="{78741455-9DDC-4A7E-9181-00CB2C2A462E}" srcOrd="0" destOrd="0" presId="urn:microsoft.com/office/officeart/2005/8/layout/cycle2"/>
    <dgm:cxn modelId="{8A11AF0F-F17E-4EE5-AC2C-7E3C96A01578}" type="presOf" srcId="{0F492BCA-80E2-4E6F-A1C5-99ED2E8FEC67}" destId="{5FAAB23B-AF7F-43A7-AFCE-43B4E4C59290}" srcOrd="0" destOrd="0" presId="urn:microsoft.com/office/officeart/2005/8/layout/cycle2"/>
    <dgm:cxn modelId="{657DDA1D-8931-42A9-ADE4-C4F8D794D85A}" type="presOf" srcId="{8209FACF-A002-4C5A-8C23-859FDB5F9820}" destId="{337ED0F3-FA9E-4E74-AD68-C9DCF93C96A6}" srcOrd="0" destOrd="0" presId="urn:microsoft.com/office/officeart/2005/8/layout/cycle2"/>
    <dgm:cxn modelId="{4F96182A-9278-4468-8DF2-E04A50A22388}" type="presOf" srcId="{759DC10A-E36A-448B-9310-C4F56736BBC0}" destId="{D86BE452-63B6-4CF6-A5A9-D0F35CAA9455}" srcOrd="0" destOrd="0" presId="urn:microsoft.com/office/officeart/2005/8/layout/cycle2"/>
    <dgm:cxn modelId="{3AC24B2F-84DF-414B-A1FB-78B50CCB7A22}" srcId="{2E67B96A-7FAC-4D48-A9F2-CD57C7491B3A}" destId="{C0D84A72-D140-4D0D-A4F0-86BA22146716}" srcOrd="7" destOrd="0" parTransId="{3384ADA5-0F69-4279-975A-AD63171BC7C2}" sibTransId="{27344A97-6169-444E-999A-04B1BF683F63}"/>
    <dgm:cxn modelId="{EDB78B30-0A1A-4666-94E7-C4A89EC9F394}" type="presOf" srcId="{0F492BCA-80E2-4E6F-A1C5-99ED2E8FEC67}" destId="{3BE2A065-586C-4686-A9E5-0A6160730A9F}" srcOrd="1" destOrd="0" presId="urn:microsoft.com/office/officeart/2005/8/layout/cycle2"/>
    <dgm:cxn modelId="{21B6423A-E931-43FF-9058-5C9A3D32A2EE}" type="presOf" srcId="{A2362D0A-7D13-4EE5-A759-B9D10CEF8344}" destId="{52536144-811C-4AC7-931B-36BF50FADC47}" srcOrd="0" destOrd="0" presId="urn:microsoft.com/office/officeart/2005/8/layout/cycle2"/>
    <dgm:cxn modelId="{56050543-DEB3-40B8-9386-2E48C707F2A9}" type="presOf" srcId="{4FAF4EDB-1FF2-4A7C-956A-22059E8A785E}" destId="{DD1D2A94-0695-47D1-A186-5D16181D9F9D}" srcOrd="0" destOrd="0" presId="urn:microsoft.com/office/officeart/2005/8/layout/cycle2"/>
    <dgm:cxn modelId="{E0CCEC63-3975-41F4-AF6E-C8146E166F21}" type="presOf" srcId="{E620F448-DB6D-4D28-8FC2-06D79B79FB42}" destId="{B0391CD6-3389-4753-8F42-93F8DA996A57}" srcOrd="0" destOrd="0" presId="urn:microsoft.com/office/officeart/2005/8/layout/cycle2"/>
    <dgm:cxn modelId="{9133AA45-624F-447F-BCC5-161235CEB904}" srcId="{2E67B96A-7FAC-4D48-A9F2-CD57C7491B3A}" destId="{2945C050-AF2C-4B08-93C2-02CB192DD78F}" srcOrd="1" destOrd="0" parTransId="{287FE620-D95C-4C0A-8A50-E9A4C1499E7C}" sibTransId="{1D752566-3DBA-4899-9B9C-1C76377517A4}"/>
    <dgm:cxn modelId="{33D58047-9DED-4E1E-9070-48CF5AF02272}" type="presOf" srcId="{4BF064DA-86F2-4895-933C-E9152D4818CB}" destId="{C3B6324D-0099-4D03-80DA-57E46D9C087B}" srcOrd="0" destOrd="0" presId="urn:microsoft.com/office/officeart/2005/8/layout/cycle2"/>
    <dgm:cxn modelId="{3B1FC468-66F9-4D78-B183-E1C924DC9C16}" type="presOf" srcId="{41421B5B-5137-41D6-A47A-A829C9140DF6}" destId="{ABB808FC-FD9F-4E99-904C-94DBE138F98A}" srcOrd="1" destOrd="0" presId="urn:microsoft.com/office/officeart/2005/8/layout/cycle2"/>
    <dgm:cxn modelId="{188F934C-9040-4A00-8C12-1714A9CA8524}" type="presOf" srcId="{4FAF4EDB-1FF2-4A7C-956A-22059E8A785E}" destId="{9CBF4076-FBFB-4510-96AB-4C66E4BDDA28}" srcOrd="1" destOrd="0" presId="urn:microsoft.com/office/officeart/2005/8/layout/cycle2"/>
    <dgm:cxn modelId="{A01DE755-340A-476D-A469-E0AD16D3CDAA}" type="presOf" srcId="{2945C050-AF2C-4B08-93C2-02CB192DD78F}" destId="{B8523731-A1FC-4E1C-AAF3-B12122FB7449}" srcOrd="0" destOrd="0" presId="urn:microsoft.com/office/officeart/2005/8/layout/cycle2"/>
    <dgm:cxn modelId="{EF1E1458-3F06-4CDA-91C8-1A418629DCB2}" type="presOf" srcId="{27344A97-6169-444E-999A-04B1BF683F63}" destId="{C6077518-2802-4F34-94B9-08CD42E57F93}" srcOrd="1" destOrd="0" presId="urn:microsoft.com/office/officeart/2005/8/layout/cycle2"/>
    <dgm:cxn modelId="{C198C678-A010-4199-BAD7-D66DC0CF0602}" type="presOf" srcId="{E1BE0165-BEA1-4FD2-B6A3-F867EE3AFD1E}" destId="{4F985008-C1F3-484E-880A-0A5C5A9B5704}" srcOrd="0" destOrd="0" presId="urn:microsoft.com/office/officeart/2005/8/layout/cycle2"/>
    <dgm:cxn modelId="{944DDF59-C479-4642-9719-67E43797B374}" srcId="{2E67B96A-7FAC-4D48-A9F2-CD57C7491B3A}" destId="{E1BE0165-BEA1-4FD2-B6A3-F867EE3AFD1E}" srcOrd="5" destOrd="0" parTransId="{1CA81869-70AC-46BC-85CF-7CA0035B139A}" sibTransId="{0F492BCA-80E2-4E6F-A1C5-99ED2E8FEC67}"/>
    <dgm:cxn modelId="{5FCF087A-D785-458B-8451-E9AF94D38275}" type="presOf" srcId="{41421B5B-5137-41D6-A47A-A829C9140DF6}" destId="{9F8A8B05-2C45-499F-8674-778AAFED4EFA}" srcOrd="0" destOrd="0" presId="urn:microsoft.com/office/officeart/2005/8/layout/cycle2"/>
    <dgm:cxn modelId="{ECE4377F-B93B-42B3-8AB9-7DDF4200D1B4}" type="presOf" srcId="{7C1622E4-E9AF-4852-AF0C-C607F55E34E2}" destId="{ECD721F4-4C90-437A-AEAE-E88B41F00DF7}" srcOrd="0" destOrd="0" presId="urn:microsoft.com/office/officeart/2005/8/layout/cycle2"/>
    <dgm:cxn modelId="{9914DB85-7118-4458-95D5-E88714D8D030}" type="presOf" srcId="{61850849-EDED-4E2F-B29A-05C8C5FDE32B}" destId="{D2CCD40B-1C99-4326-A001-F5D89AAFADE6}" srcOrd="0" destOrd="0" presId="urn:microsoft.com/office/officeart/2005/8/layout/cycle2"/>
    <dgm:cxn modelId="{04E47988-6948-494D-8B88-4CFBC8B833FA}" type="presOf" srcId="{C0D84A72-D140-4D0D-A4F0-86BA22146716}" destId="{E19BC404-D07E-4ED9-BE46-A7BFEDC54AFC}" srcOrd="0" destOrd="0" presId="urn:microsoft.com/office/officeart/2005/8/layout/cycle2"/>
    <dgm:cxn modelId="{BC18219C-58FA-4111-9367-7E66E250C5D0}" srcId="{2E67B96A-7FAC-4D48-A9F2-CD57C7491B3A}" destId="{759DC10A-E36A-448B-9310-C4F56736BBC0}" srcOrd="3" destOrd="0" parTransId="{084E2C38-715E-4995-8C1B-EA9709797AFD}" sibTransId="{E620F448-DB6D-4D28-8FC2-06D79B79FB42}"/>
    <dgm:cxn modelId="{901C25A3-C19A-49CA-97CF-600065C7F9B1}" type="presOf" srcId="{3D64154B-CC79-40E0-8DC6-75AA9AF751F3}" destId="{9107D052-BF54-46FF-B8E3-A5D742265DBB}" srcOrd="1" destOrd="0" presId="urn:microsoft.com/office/officeart/2005/8/layout/cycle2"/>
    <dgm:cxn modelId="{D6AF36A4-67FC-4401-AAEC-4AB19DC448B5}" srcId="{2E67B96A-7FAC-4D48-A9F2-CD57C7491B3A}" destId="{8209FACF-A002-4C5A-8C23-859FDB5F9820}" srcOrd="0" destOrd="0" parTransId="{62A536A3-29C8-4A03-A6CF-663EA9879047}" sibTransId="{3D64154B-CC79-40E0-8DC6-75AA9AF751F3}"/>
    <dgm:cxn modelId="{6E6F79B7-D1FE-4EFC-BB3E-B9449F84C096}" srcId="{2E67B96A-7FAC-4D48-A9F2-CD57C7491B3A}" destId="{B03F0CE9-326E-4B3F-8626-826DA8395FED}" srcOrd="4" destOrd="0" parTransId="{6FF387EB-0D53-4F32-9292-13D97C83F23A}" sibTransId="{61850849-EDED-4E2F-B29A-05C8C5FDE32B}"/>
    <dgm:cxn modelId="{DC955DB9-4CB9-4B59-BB9B-103483057F0C}" type="presOf" srcId="{1D752566-3DBA-4899-9B9C-1C76377517A4}" destId="{06A25216-10E0-4F7F-92D3-795C157F23CD}" srcOrd="1" destOrd="0" presId="urn:microsoft.com/office/officeart/2005/8/layout/cycle2"/>
    <dgm:cxn modelId="{76813DBE-1405-4669-A96A-D5545B71DDA6}" type="presOf" srcId="{2E67B96A-7FAC-4D48-A9F2-CD57C7491B3A}" destId="{6B37F5A8-9D05-4773-8ABD-9AC3C8350223}" srcOrd="0" destOrd="0" presId="urn:microsoft.com/office/officeart/2005/8/layout/cycle2"/>
    <dgm:cxn modelId="{E51E3EC5-2837-48F4-B96B-94D8E7E9EB77}" type="presOf" srcId="{B67E9080-DF60-4291-9F72-88F88822BC85}" destId="{9537A177-EB14-4085-B92C-61007A8FA731}" srcOrd="0" destOrd="0" presId="urn:microsoft.com/office/officeart/2005/8/layout/cycle2"/>
    <dgm:cxn modelId="{1CF514C6-0F9C-4651-83EF-FA32D31B5E3D}" type="presOf" srcId="{57A1C1F1-7B6D-42AC-A95D-3BE6A0398481}" destId="{A0704B31-FBFB-4188-ABEC-F4275FF6CAF9}" srcOrd="1" destOrd="0" presId="urn:microsoft.com/office/officeart/2005/8/layout/cycle2"/>
    <dgm:cxn modelId="{FAED61C7-87C4-4C60-8B31-3BBFD06B98CC}" type="presOf" srcId="{A2362D0A-7D13-4EE5-A759-B9D10CEF8344}" destId="{2E6E5F2B-E790-4E2F-A8A2-321F4E9C3E6B}" srcOrd="1" destOrd="0" presId="urn:microsoft.com/office/officeart/2005/8/layout/cycle2"/>
    <dgm:cxn modelId="{E466E7CA-45C9-46A6-88D2-EB37DC54768C}" srcId="{2E67B96A-7FAC-4D48-A9F2-CD57C7491B3A}" destId="{4B312388-12B8-4A81-9834-982B4A68A4C5}" srcOrd="9" destOrd="0" parTransId="{517E8013-9F15-48FF-8B93-EE378D079917}" sibTransId="{57A1C1F1-7B6D-42AC-A95D-3BE6A0398481}"/>
    <dgm:cxn modelId="{903D80CD-2341-4178-BDFE-B812016FB30E}" type="presOf" srcId="{61850849-EDED-4E2F-B29A-05C8C5FDE32B}" destId="{590F07FA-438C-40A5-A195-9C40D8C6C32E}" srcOrd="1" destOrd="0" presId="urn:microsoft.com/office/officeart/2005/8/layout/cycle2"/>
    <dgm:cxn modelId="{A7F6C8D6-AD9D-442C-BD1E-EA91AFF27329}" type="presOf" srcId="{E620F448-DB6D-4D28-8FC2-06D79B79FB42}" destId="{D21E4DF9-5093-46AA-A63F-7CAE89BF163F}" srcOrd="1" destOrd="0" presId="urn:microsoft.com/office/officeart/2005/8/layout/cycle2"/>
    <dgm:cxn modelId="{C42CB0E4-732C-4EFA-B5FB-8B246731B1BD}" type="presOf" srcId="{57A1C1F1-7B6D-42AC-A95D-3BE6A0398481}" destId="{0A21222A-662A-4895-9B25-F1F67198B0AF}" srcOrd="0" destOrd="0" presId="urn:microsoft.com/office/officeart/2005/8/layout/cycle2"/>
    <dgm:cxn modelId="{D508FCE9-13C2-4D11-AEBD-5DCC5A644893}" type="presOf" srcId="{B03F0CE9-326E-4B3F-8626-826DA8395FED}" destId="{D2C4DC5E-985D-45F7-B408-0537306B4D20}" srcOrd="0" destOrd="0" presId="urn:microsoft.com/office/officeart/2005/8/layout/cycle2"/>
    <dgm:cxn modelId="{14BC6AEA-BD61-4257-BB0D-F949D290EB86}" srcId="{2E67B96A-7FAC-4D48-A9F2-CD57C7491B3A}" destId="{7C1622E4-E9AF-4852-AF0C-C607F55E34E2}" srcOrd="2" destOrd="0" parTransId="{BC882704-B5C7-45BE-9773-5B8B173C8EED}" sibTransId="{41421B5B-5137-41D6-A47A-A829C9140DF6}"/>
    <dgm:cxn modelId="{BEB400EC-21F4-45E2-9E79-75CF945C2818}" type="presOf" srcId="{3D64154B-CC79-40E0-8DC6-75AA9AF751F3}" destId="{CF270409-827D-4E37-8573-5D99217E8A87}" srcOrd="0" destOrd="0" presId="urn:microsoft.com/office/officeart/2005/8/layout/cycle2"/>
    <dgm:cxn modelId="{17053A9B-03D6-4F8B-A1A5-3B34162DE3D5}" type="presParOf" srcId="{6B37F5A8-9D05-4773-8ABD-9AC3C8350223}" destId="{337ED0F3-FA9E-4E74-AD68-C9DCF93C96A6}" srcOrd="0" destOrd="0" presId="urn:microsoft.com/office/officeart/2005/8/layout/cycle2"/>
    <dgm:cxn modelId="{7C3F8F37-DD89-4C45-B141-59E387F9F307}" type="presParOf" srcId="{6B37F5A8-9D05-4773-8ABD-9AC3C8350223}" destId="{CF270409-827D-4E37-8573-5D99217E8A87}" srcOrd="1" destOrd="0" presId="urn:microsoft.com/office/officeart/2005/8/layout/cycle2"/>
    <dgm:cxn modelId="{17528D35-E29D-48E5-8C3A-B1B21B5843A1}" type="presParOf" srcId="{CF270409-827D-4E37-8573-5D99217E8A87}" destId="{9107D052-BF54-46FF-B8E3-A5D742265DBB}" srcOrd="0" destOrd="0" presId="urn:microsoft.com/office/officeart/2005/8/layout/cycle2"/>
    <dgm:cxn modelId="{B64E63B3-2C59-47DC-A887-93F23F24AC1F}" type="presParOf" srcId="{6B37F5A8-9D05-4773-8ABD-9AC3C8350223}" destId="{B8523731-A1FC-4E1C-AAF3-B12122FB7449}" srcOrd="2" destOrd="0" presId="urn:microsoft.com/office/officeart/2005/8/layout/cycle2"/>
    <dgm:cxn modelId="{BB6527AF-09CA-4688-A419-B4E5E3DB64F7}" type="presParOf" srcId="{6B37F5A8-9D05-4773-8ABD-9AC3C8350223}" destId="{68C9C694-3DF6-4C84-B983-D24A00711126}" srcOrd="3" destOrd="0" presId="urn:microsoft.com/office/officeart/2005/8/layout/cycle2"/>
    <dgm:cxn modelId="{44C8BBFB-E3A6-41F4-ABAD-F02F2B72C795}" type="presParOf" srcId="{68C9C694-3DF6-4C84-B983-D24A00711126}" destId="{06A25216-10E0-4F7F-92D3-795C157F23CD}" srcOrd="0" destOrd="0" presId="urn:microsoft.com/office/officeart/2005/8/layout/cycle2"/>
    <dgm:cxn modelId="{BB8E90EA-17F0-489D-BFC0-6732086A4610}" type="presParOf" srcId="{6B37F5A8-9D05-4773-8ABD-9AC3C8350223}" destId="{ECD721F4-4C90-437A-AEAE-E88B41F00DF7}" srcOrd="4" destOrd="0" presId="urn:microsoft.com/office/officeart/2005/8/layout/cycle2"/>
    <dgm:cxn modelId="{20DB1B9B-ABCD-4296-8CAF-F02A724B0546}" type="presParOf" srcId="{6B37F5A8-9D05-4773-8ABD-9AC3C8350223}" destId="{9F8A8B05-2C45-499F-8674-778AAFED4EFA}" srcOrd="5" destOrd="0" presId="urn:microsoft.com/office/officeart/2005/8/layout/cycle2"/>
    <dgm:cxn modelId="{AB28DCE3-E0CD-4EFC-965F-429E8CFAD48E}" type="presParOf" srcId="{9F8A8B05-2C45-499F-8674-778AAFED4EFA}" destId="{ABB808FC-FD9F-4E99-904C-94DBE138F98A}" srcOrd="0" destOrd="0" presId="urn:microsoft.com/office/officeart/2005/8/layout/cycle2"/>
    <dgm:cxn modelId="{8BE3EBDD-BC00-42D4-9887-224DBA636278}" type="presParOf" srcId="{6B37F5A8-9D05-4773-8ABD-9AC3C8350223}" destId="{D86BE452-63B6-4CF6-A5A9-D0F35CAA9455}" srcOrd="6" destOrd="0" presId="urn:microsoft.com/office/officeart/2005/8/layout/cycle2"/>
    <dgm:cxn modelId="{58A039A5-CD92-42D3-BBF8-D2207E243738}" type="presParOf" srcId="{6B37F5A8-9D05-4773-8ABD-9AC3C8350223}" destId="{B0391CD6-3389-4753-8F42-93F8DA996A57}" srcOrd="7" destOrd="0" presId="urn:microsoft.com/office/officeart/2005/8/layout/cycle2"/>
    <dgm:cxn modelId="{9A72775A-58B2-442C-9215-0C80A0591BDC}" type="presParOf" srcId="{B0391CD6-3389-4753-8F42-93F8DA996A57}" destId="{D21E4DF9-5093-46AA-A63F-7CAE89BF163F}" srcOrd="0" destOrd="0" presId="urn:microsoft.com/office/officeart/2005/8/layout/cycle2"/>
    <dgm:cxn modelId="{7B723B93-5847-4DD1-99EA-8485ADE7A565}" type="presParOf" srcId="{6B37F5A8-9D05-4773-8ABD-9AC3C8350223}" destId="{D2C4DC5E-985D-45F7-B408-0537306B4D20}" srcOrd="8" destOrd="0" presId="urn:microsoft.com/office/officeart/2005/8/layout/cycle2"/>
    <dgm:cxn modelId="{F8DB7E9D-57B4-4BDE-90A5-C2724A22641E}" type="presParOf" srcId="{6B37F5A8-9D05-4773-8ABD-9AC3C8350223}" destId="{D2CCD40B-1C99-4326-A001-F5D89AAFADE6}" srcOrd="9" destOrd="0" presId="urn:microsoft.com/office/officeart/2005/8/layout/cycle2"/>
    <dgm:cxn modelId="{B5927E53-7A8B-42FC-972F-A0D77F162780}" type="presParOf" srcId="{D2CCD40B-1C99-4326-A001-F5D89AAFADE6}" destId="{590F07FA-438C-40A5-A195-9C40D8C6C32E}" srcOrd="0" destOrd="0" presId="urn:microsoft.com/office/officeart/2005/8/layout/cycle2"/>
    <dgm:cxn modelId="{381EC5E5-EE1A-46DF-A3F3-F606F41541BA}" type="presParOf" srcId="{6B37F5A8-9D05-4773-8ABD-9AC3C8350223}" destId="{4F985008-C1F3-484E-880A-0A5C5A9B5704}" srcOrd="10" destOrd="0" presId="urn:microsoft.com/office/officeart/2005/8/layout/cycle2"/>
    <dgm:cxn modelId="{76B60490-DBA2-4394-B5B2-0C2D9D003438}" type="presParOf" srcId="{6B37F5A8-9D05-4773-8ABD-9AC3C8350223}" destId="{5FAAB23B-AF7F-43A7-AFCE-43B4E4C59290}" srcOrd="11" destOrd="0" presId="urn:microsoft.com/office/officeart/2005/8/layout/cycle2"/>
    <dgm:cxn modelId="{DC58EE02-6662-46C7-8C06-0906C8D02541}" type="presParOf" srcId="{5FAAB23B-AF7F-43A7-AFCE-43B4E4C59290}" destId="{3BE2A065-586C-4686-A9E5-0A6160730A9F}" srcOrd="0" destOrd="0" presId="urn:microsoft.com/office/officeart/2005/8/layout/cycle2"/>
    <dgm:cxn modelId="{BCB822DB-ACB3-4158-BD96-4D4F3F0F44B7}" type="presParOf" srcId="{6B37F5A8-9D05-4773-8ABD-9AC3C8350223}" destId="{9537A177-EB14-4085-B92C-61007A8FA731}" srcOrd="12" destOrd="0" presId="urn:microsoft.com/office/officeart/2005/8/layout/cycle2"/>
    <dgm:cxn modelId="{4BF63EC8-9438-4C62-B294-FE43FEB0A9FF}" type="presParOf" srcId="{6B37F5A8-9D05-4773-8ABD-9AC3C8350223}" destId="{DD1D2A94-0695-47D1-A186-5D16181D9F9D}" srcOrd="13" destOrd="0" presId="urn:microsoft.com/office/officeart/2005/8/layout/cycle2"/>
    <dgm:cxn modelId="{FF71561D-EDF6-4642-8AB9-E6558CE2E39C}" type="presParOf" srcId="{DD1D2A94-0695-47D1-A186-5D16181D9F9D}" destId="{9CBF4076-FBFB-4510-96AB-4C66E4BDDA28}" srcOrd="0" destOrd="0" presId="urn:microsoft.com/office/officeart/2005/8/layout/cycle2"/>
    <dgm:cxn modelId="{8312BC06-579B-438B-9E9F-DB2423ABD1A0}" type="presParOf" srcId="{6B37F5A8-9D05-4773-8ABD-9AC3C8350223}" destId="{E19BC404-D07E-4ED9-BE46-A7BFEDC54AFC}" srcOrd="14" destOrd="0" presId="urn:microsoft.com/office/officeart/2005/8/layout/cycle2"/>
    <dgm:cxn modelId="{553E1832-2B4A-4789-A592-4550D3B57DA2}" type="presParOf" srcId="{6B37F5A8-9D05-4773-8ABD-9AC3C8350223}" destId="{78741455-9DDC-4A7E-9181-00CB2C2A462E}" srcOrd="15" destOrd="0" presId="urn:microsoft.com/office/officeart/2005/8/layout/cycle2"/>
    <dgm:cxn modelId="{333472ED-C792-4A1B-9923-CA64781782D2}" type="presParOf" srcId="{78741455-9DDC-4A7E-9181-00CB2C2A462E}" destId="{C6077518-2802-4F34-94B9-08CD42E57F93}" srcOrd="0" destOrd="0" presId="urn:microsoft.com/office/officeart/2005/8/layout/cycle2"/>
    <dgm:cxn modelId="{80691F5C-A96B-43A2-9E7C-3C9871807C4F}" type="presParOf" srcId="{6B37F5A8-9D05-4773-8ABD-9AC3C8350223}" destId="{C3B6324D-0099-4D03-80DA-57E46D9C087B}" srcOrd="16" destOrd="0" presId="urn:microsoft.com/office/officeart/2005/8/layout/cycle2"/>
    <dgm:cxn modelId="{BAE01D20-D906-4313-A260-ABCAECFBFD1B}" type="presParOf" srcId="{6B37F5A8-9D05-4773-8ABD-9AC3C8350223}" destId="{52536144-811C-4AC7-931B-36BF50FADC47}" srcOrd="17" destOrd="0" presId="urn:microsoft.com/office/officeart/2005/8/layout/cycle2"/>
    <dgm:cxn modelId="{019FAE81-A75B-4D1A-AE94-E443A837D6A8}" type="presParOf" srcId="{52536144-811C-4AC7-931B-36BF50FADC47}" destId="{2E6E5F2B-E790-4E2F-A8A2-321F4E9C3E6B}" srcOrd="0" destOrd="0" presId="urn:microsoft.com/office/officeart/2005/8/layout/cycle2"/>
    <dgm:cxn modelId="{870C251F-6AC9-4ACF-BF4D-3262E355C8BE}" type="presParOf" srcId="{6B37F5A8-9D05-4773-8ABD-9AC3C8350223}" destId="{5892D854-E074-4E86-B728-4F159F9C6C92}" srcOrd="18" destOrd="0" presId="urn:microsoft.com/office/officeart/2005/8/layout/cycle2"/>
    <dgm:cxn modelId="{E8473B0F-754B-4B7A-8F2E-E8408AFD3CD0}" type="presParOf" srcId="{6B37F5A8-9D05-4773-8ABD-9AC3C8350223}" destId="{0A21222A-662A-4895-9B25-F1F67198B0AF}" srcOrd="19" destOrd="0" presId="urn:microsoft.com/office/officeart/2005/8/layout/cycle2"/>
    <dgm:cxn modelId="{7947708E-F411-425D-BDC2-B06FA171D6EB}" type="presParOf" srcId="{0A21222A-662A-4895-9B25-F1F67198B0AF}" destId="{A0704B31-FBFB-4188-ABEC-F4275FF6CAF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AE33AD-4E97-4C3A-A722-46B383BA8D9B}" type="doc">
      <dgm:prSet loTypeId="urn:microsoft.com/office/officeart/2005/8/layout/cycle2" loCatId="cycle" qsTypeId="urn:microsoft.com/office/officeart/2005/8/quickstyle/simple1" qsCatId="simple" csTypeId="urn:microsoft.com/office/officeart/2005/8/colors/accent3_1" csCatId="accent3" phldr="1"/>
      <dgm:spPr/>
      <dgm:t>
        <a:bodyPr/>
        <a:lstStyle/>
        <a:p>
          <a:endParaRPr lang="en-US"/>
        </a:p>
      </dgm:t>
    </dgm:pt>
    <dgm:pt modelId="{9D2CCACC-8C8C-4A54-A6F2-88D92CDF7B00}">
      <dgm:prSet/>
      <dgm:spPr>
        <a:ln w="38100">
          <a:solidFill>
            <a:schemeClr val="accent4">
              <a:lumMod val="75000"/>
            </a:schemeClr>
          </a:solidFill>
        </a:ln>
      </dgm:spPr>
      <dgm:t>
        <a:bodyPr/>
        <a:lstStyle/>
        <a:p>
          <a:r>
            <a:rPr lang="en-CA"/>
            <a:t>Trump Triggers a Trade War and More</a:t>
          </a:r>
          <a:endParaRPr lang="en-US"/>
        </a:p>
      </dgm:t>
    </dgm:pt>
    <dgm:pt modelId="{2C902E4A-3740-451E-AFAA-7672FC39C53B}" type="parTrans" cxnId="{5D9B24C1-26B8-4ACF-9D74-EC16915544F5}">
      <dgm:prSet/>
      <dgm:spPr/>
      <dgm:t>
        <a:bodyPr/>
        <a:lstStyle/>
        <a:p>
          <a:endParaRPr lang="en-US"/>
        </a:p>
      </dgm:t>
    </dgm:pt>
    <dgm:pt modelId="{100DC7EC-060B-4C64-A108-8808C2FCEB12}" type="sibTrans" cxnId="{5D9B24C1-26B8-4ACF-9D74-EC16915544F5}">
      <dgm:prSet/>
      <dgm:spPr>
        <a:solidFill>
          <a:schemeClr val="accent4">
            <a:lumMod val="75000"/>
          </a:schemeClr>
        </a:solidFill>
      </dgm:spPr>
      <dgm:t>
        <a:bodyPr/>
        <a:lstStyle/>
        <a:p>
          <a:endParaRPr lang="en-US"/>
        </a:p>
      </dgm:t>
    </dgm:pt>
    <dgm:pt modelId="{718FC8A2-F99C-43DC-8CA7-9B4599C730EB}">
      <dgm:prSet/>
      <dgm:spPr>
        <a:ln w="38100">
          <a:solidFill>
            <a:schemeClr val="accent4">
              <a:lumMod val="75000"/>
            </a:schemeClr>
          </a:solidFill>
        </a:ln>
      </dgm:spPr>
      <dgm:t>
        <a:bodyPr/>
        <a:lstStyle/>
        <a:p>
          <a:r>
            <a:rPr lang="en-CA"/>
            <a:t>The Weakening of the West Worsens.</a:t>
          </a:r>
          <a:endParaRPr lang="en-US"/>
        </a:p>
      </dgm:t>
    </dgm:pt>
    <dgm:pt modelId="{E24892DA-48AC-431F-9AD8-646AC98F6089}" type="parTrans" cxnId="{44A98E02-9BF1-4459-AA91-7C18CB1EE20E}">
      <dgm:prSet/>
      <dgm:spPr/>
      <dgm:t>
        <a:bodyPr/>
        <a:lstStyle/>
        <a:p>
          <a:endParaRPr lang="en-US"/>
        </a:p>
      </dgm:t>
    </dgm:pt>
    <dgm:pt modelId="{51BE73EC-C37E-4414-8655-7CB1978F5D9B}" type="sibTrans" cxnId="{44A98E02-9BF1-4459-AA91-7C18CB1EE20E}">
      <dgm:prSet/>
      <dgm:spPr>
        <a:solidFill>
          <a:schemeClr val="accent4">
            <a:lumMod val="75000"/>
          </a:schemeClr>
        </a:solidFill>
      </dgm:spPr>
      <dgm:t>
        <a:bodyPr/>
        <a:lstStyle/>
        <a:p>
          <a:endParaRPr lang="en-US"/>
        </a:p>
      </dgm:t>
    </dgm:pt>
    <dgm:pt modelId="{F6734961-9763-41A1-AD9C-8930305B6CB5}">
      <dgm:prSet/>
      <dgm:spPr>
        <a:ln w="38100">
          <a:solidFill>
            <a:schemeClr val="accent4">
              <a:lumMod val="75000"/>
            </a:schemeClr>
          </a:solidFill>
        </a:ln>
      </dgm:spPr>
      <dgm:t>
        <a:bodyPr/>
        <a:lstStyle/>
        <a:p>
          <a:r>
            <a:rPr lang="en-CA"/>
            <a:t>Dire Warnings About Climate Change Mount.</a:t>
          </a:r>
          <a:endParaRPr lang="en-US"/>
        </a:p>
      </dgm:t>
    </dgm:pt>
    <dgm:pt modelId="{2372C4DD-6FB6-488A-952F-2E296CB7B71C}" type="parTrans" cxnId="{33FD95AA-50BB-4E4C-8F9B-EB0A8966CD13}">
      <dgm:prSet/>
      <dgm:spPr/>
      <dgm:t>
        <a:bodyPr/>
        <a:lstStyle/>
        <a:p>
          <a:endParaRPr lang="en-US"/>
        </a:p>
      </dgm:t>
    </dgm:pt>
    <dgm:pt modelId="{56266744-D6AE-406A-B594-3EE6BD03EF66}" type="sibTrans" cxnId="{33FD95AA-50BB-4E4C-8F9B-EB0A8966CD13}">
      <dgm:prSet/>
      <dgm:spPr>
        <a:solidFill>
          <a:schemeClr val="accent4">
            <a:lumMod val="75000"/>
          </a:schemeClr>
        </a:solidFill>
      </dgm:spPr>
      <dgm:t>
        <a:bodyPr/>
        <a:lstStyle/>
        <a:p>
          <a:endParaRPr lang="en-US"/>
        </a:p>
      </dgm:t>
    </dgm:pt>
    <dgm:pt modelId="{B4BE2933-957B-4DC0-BFFA-1F7D013CE354}">
      <dgm:prSet/>
      <dgm:spPr>
        <a:ln w="38100">
          <a:solidFill>
            <a:schemeClr val="accent4">
              <a:lumMod val="75000"/>
            </a:schemeClr>
          </a:solidFill>
        </a:ln>
      </dgm:spPr>
      <dgm:t>
        <a:bodyPr/>
        <a:lstStyle/>
        <a:p>
          <a:r>
            <a:rPr lang="en-CA"/>
            <a:t>The United States Leaves the Iran Nuclear Deal</a:t>
          </a:r>
          <a:endParaRPr lang="en-US"/>
        </a:p>
      </dgm:t>
    </dgm:pt>
    <dgm:pt modelId="{A4A55333-89C4-4428-B97E-4AC13E646AE6}" type="parTrans" cxnId="{E16DE613-5537-4E7F-A22C-A651B2EB3623}">
      <dgm:prSet/>
      <dgm:spPr/>
      <dgm:t>
        <a:bodyPr/>
        <a:lstStyle/>
        <a:p>
          <a:endParaRPr lang="en-US"/>
        </a:p>
      </dgm:t>
    </dgm:pt>
    <dgm:pt modelId="{FE5F95BF-6159-48A6-B3A0-75A0F2876066}" type="sibTrans" cxnId="{E16DE613-5537-4E7F-A22C-A651B2EB3623}">
      <dgm:prSet/>
      <dgm:spPr>
        <a:solidFill>
          <a:schemeClr val="accent4">
            <a:lumMod val="75000"/>
          </a:schemeClr>
        </a:solidFill>
      </dgm:spPr>
      <dgm:t>
        <a:bodyPr/>
        <a:lstStyle/>
        <a:p>
          <a:endParaRPr lang="en-US"/>
        </a:p>
      </dgm:t>
    </dgm:pt>
    <dgm:pt modelId="{BC16640C-7FEA-4A82-A080-7BBFF19CF2AA}">
      <dgm:prSet/>
      <dgm:spPr>
        <a:ln w="38100">
          <a:solidFill>
            <a:schemeClr val="accent4">
              <a:lumMod val="75000"/>
            </a:schemeClr>
          </a:solidFill>
        </a:ln>
      </dgm:spPr>
      <dgm:t>
        <a:bodyPr/>
        <a:lstStyle/>
        <a:p>
          <a:r>
            <a:rPr lang="en-CA"/>
            <a:t>The Murder of Jamal Khashoggi.</a:t>
          </a:r>
          <a:endParaRPr lang="en-US"/>
        </a:p>
      </dgm:t>
    </dgm:pt>
    <dgm:pt modelId="{E61219F7-BEB6-480C-86C9-7036CB3DF8C7}" type="parTrans" cxnId="{346C52F4-29FD-4CB7-A316-AF792A44D543}">
      <dgm:prSet/>
      <dgm:spPr/>
      <dgm:t>
        <a:bodyPr/>
        <a:lstStyle/>
        <a:p>
          <a:endParaRPr lang="en-US"/>
        </a:p>
      </dgm:t>
    </dgm:pt>
    <dgm:pt modelId="{ED850B4E-995A-4F80-9EE9-B9381EBC2F93}" type="sibTrans" cxnId="{346C52F4-29FD-4CB7-A316-AF792A44D543}">
      <dgm:prSet/>
      <dgm:spPr>
        <a:solidFill>
          <a:schemeClr val="accent4">
            <a:lumMod val="75000"/>
          </a:schemeClr>
        </a:solidFill>
      </dgm:spPr>
      <dgm:t>
        <a:bodyPr/>
        <a:lstStyle/>
        <a:p>
          <a:endParaRPr lang="en-US"/>
        </a:p>
      </dgm:t>
    </dgm:pt>
    <dgm:pt modelId="{CB3A8C1F-5959-4937-B874-C4FF6BD12F11}">
      <dgm:prSet/>
      <dgm:spPr>
        <a:ln w="38100">
          <a:solidFill>
            <a:schemeClr val="accent4">
              <a:lumMod val="75000"/>
            </a:schemeClr>
          </a:solidFill>
        </a:ln>
      </dgm:spPr>
      <dgm:t>
        <a:bodyPr/>
        <a:lstStyle/>
        <a:p>
          <a:r>
            <a:rPr lang="en-US"/>
            <a:t>#MeToo Movement Goes Global. </a:t>
          </a:r>
        </a:p>
      </dgm:t>
    </dgm:pt>
    <dgm:pt modelId="{097B9EDE-E066-4745-A4C5-EA5E16E0B0A1}" type="parTrans" cxnId="{EEBB0A6F-B3A6-4C71-83B6-3DDD06C7789B}">
      <dgm:prSet/>
      <dgm:spPr/>
      <dgm:t>
        <a:bodyPr/>
        <a:lstStyle/>
        <a:p>
          <a:endParaRPr lang="en-US"/>
        </a:p>
      </dgm:t>
    </dgm:pt>
    <dgm:pt modelId="{16D6EA59-1B90-4150-A509-73E7802FCED0}" type="sibTrans" cxnId="{EEBB0A6F-B3A6-4C71-83B6-3DDD06C7789B}">
      <dgm:prSet/>
      <dgm:spPr>
        <a:solidFill>
          <a:schemeClr val="accent4">
            <a:lumMod val="75000"/>
          </a:schemeClr>
        </a:solidFill>
      </dgm:spPr>
      <dgm:t>
        <a:bodyPr/>
        <a:lstStyle/>
        <a:p>
          <a:endParaRPr lang="en-US"/>
        </a:p>
      </dgm:t>
    </dgm:pt>
    <dgm:pt modelId="{0CF9EA90-FBC4-4B2C-ADA7-806C3FBECE22}">
      <dgm:prSet/>
      <dgm:spPr>
        <a:ln w="38100">
          <a:solidFill>
            <a:schemeClr val="accent4">
              <a:lumMod val="75000"/>
            </a:schemeClr>
          </a:solidFill>
        </a:ln>
      </dgm:spPr>
      <dgm:t>
        <a:bodyPr/>
        <a:lstStyle/>
        <a:p>
          <a:r>
            <a:rPr lang="en-CA"/>
            <a:t>Trump’s Summitry Alarms Friends and Delights Foes</a:t>
          </a:r>
          <a:endParaRPr lang="en-US"/>
        </a:p>
      </dgm:t>
    </dgm:pt>
    <dgm:pt modelId="{AEDBBA37-95E2-46BE-86EA-020AE73518E5}" type="parTrans" cxnId="{DB674F4D-3E6D-483E-9F78-D5D5DADC9F32}">
      <dgm:prSet/>
      <dgm:spPr/>
      <dgm:t>
        <a:bodyPr/>
        <a:lstStyle/>
        <a:p>
          <a:endParaRPr lang="en-US"/>
        </a:p>
      </dgm:t>
    </dgm:pt>
    <dgm:pt modelId="{F829CBD3-C24E-42F8-8B68-7AC202A1FEC7}" type="sibTrans" cxnId="{DB674F4D-3E6D-483E-9F78-D5D5DADC9F32}">
      <dgm:prSet/>
      <dgm:spPr>
        <a:solidFill>
          <a:schemeClr val="accent4">
            <a:lumMod val="75000"/>
          </a:schemeClr>
        </a:solidFill>
      </dgm:spPr>
      <dgm:t>
        <a:bodyPr/>
        <a:lstStyle/>
        <a:p>
          <a:endParaRPr lang="en-US"/>
        </a:p>
      </dgm:t>
    </dgm:pt>
    <dgm:pt modelId="{3129EAAF-24AA-4080-994A-5CACE7F1A808}">
      <dgm:prSet/>
      <dgm:spPr>
        <a:ln w="38100">
          <a:solidFill>
            <a:schemeClr val="accent4">
              <a:lumMod val="75000"/>
            </a:schemeClr>
          </a:solidFill>
        </a:ln>
      </dgm:spPr>
      <dgm:t>
        <a:bodyPr/>
        <a:lstStyle/>
        <a:p>
          <a:r>
            <a:rPr lang="en-CA"/>
            <a:t>Ethiopia Signs a Peace Deal with Eritrea. </a:t>
          </a:r>
          <a:endParaRPr lang="en-US"/>
        </a:p>
      </dgm:t>
    </dgm:pt>
    <dgm:pt modelId="{4EBA1685-E36A-453A-8EF1-0ACD86513E45}" type="parTrans" cxnId="{6C9E3FA0-CFD0-41C0-B259-1663DDCB4FAB}">
      <dgm:prSet/>
      <dgm:spPr/>
      <dgm:t>
        <a:bodyPr/>
        <a:lstStyle/>
        <a:p>
          <a:endParaRPr lang="en-US"/>
        </a:p>
      </dgm:t>
    </dgm:pt>
    <dgm:pt modelId="{810DA1C7-6056-4DC3-9DBB-6FBA79BDF4A3}" type="sibTrans" cxnId="{6C9E3FA0-CFD0-41C0-B259-1663DDCB4FAB}">
      <dgm:prSet/>
      <dgm:spPr>
        <a:solidFill>
          <a:schemeClr val="accent4">
            <a:lumMod val="75000"/>
          </a:schemeClr>
        </a:solidFill>
      </dgm:spPr>
      <dgm:t>
        <a:bodyPr/>
        <a:lstStyle/>
        <a:p>
          <a:endParaRPr lang="en-US"/>
        </a:p>
      </dgm:t>
    </dgm:pt>
    <dgm:pt modelId="{2C873387-09DD-4F8E-815C-18A7F0D87F5C}">
      <dgm:prSet/>
      <dgm:spPr>
        <a:ln w="38100">
          <a:solidFill>
            <a:schemeClr val="accent4">
              <a:lumMod val="75000"/>
            </a:schemeClr>
          </a:solidFill>
        </a:ln>
      </dgm:spPr>
      <dgm:t>
        <a:bodyPr/>
        <a:lstStyle/>
        <a:p>
          <a:r>
            <a:rPr lang="en-US"/>
            <a:t>Humanitarian Crises Deepen.</a:t>
          </a:r>
        </a:p>
      </dgm:t>
    </dgm:pt>
    <dgm:pt modelId="{B71A052E-1FF3-4C66-B7BF-DB9AE9406F32}" type="parTrans" cxnId="{9AC5D439-ED0D-4A2E-A090-4A95555140FC}">
      <dgm:prSet/>
      <dgm:spPr/>
      <dgm:t>
        <a:bodyPr/>
        <a:lstStyle/>
        <a:p>
          <a:endParaRPr lang="en-US"/>
        </a:p>
      </dgm:t>
    </dgm:pt>
    <dgm:pt modelId="{66C7A061-80F1-4B6C-B994-64666F8F37C3}" type="sibTrans" cxnId="{9AC5D439-ED0D-4A2E-A090-4A95555140FC}">
      <dgm:prSet/>
      <dgm:spPr>
        <a:solidFill>
          <a:schemeClr val="accent4">
            <a:lumMod val="75000"/>
          </a:schemeClr>
        </a:solidFill>
      </dgm:spPr>
      <dgm:t>
        <a:bodyPr/>
        <a:lstStyle/>
        <a:p>
          <a:endParaRPr lang="en-US"/>
        </a:p>
      </dgm:t>
    </dgm:pt>
    <dgm:pt modelId="{8FD80E1D-782D-41AD-AAEA-BECF06298F7F}">
      <dgm:prSet/>
      <dgm:spPr>
        <a:ln w="38100">
          <a:solidFill>
            <a:schemeClr val="accent4">
              <a:lumMod val="75000"/>
            </a:schemeClr>
          </a:solidFill>
        </a:ln>
      </dgm:spPr>
      <dgm:t>
        <a:bodyPr/>
        <a:lstStyle/>
        <a:p>
          <a:r>
            <a:rPr lang="en-CA" dirty="0"/>
            <a:t>Democrats Win Back the House</a:t>
          </a:r>
          <a:endParaRPr lang="en-US" dirty="0"/>
        </a:p>
      </dgm:t>
    </dgm:pt>
    <dgm:pt modelId="{95F6872D-03A9-4D42-909C-89AAEE6CEF7C}" type="parTrans" cxnId="{C7DB109C-F255-4C81-BF5E-7D7F0E49C17E}">
      <dgm:prSet/>
      <dgm:spPr/>
      <dgm:t>
        <a:bodyPr/>
        <a:lstStyle/>
        <a:p>
          <a:endParaRPr lang="en-US"/>
        </a:p>
      </dgm:t>
    </dgm:pt>
    <dgm:pt modelId="{16A85765-8E24-4667-8747-E68E3B7A8601}" type="sibTrans" cxnId="{C7DB109C-F255-4C81-BF5E-7D7F0E49C17E}">
      <dgm:prSet/>
      <dgm:spPr>
        <a:solidFill>
          <a:schemeClr val="accent4">
            <a:lumMod val="75000"/>
          </a:schemeClr>
        </a:solidFill>
      </dgm:spPr>
      <dgm:t>
        <a:bodyPr/>
        <a:lstStyle/>
        <a:p>
          <a:endParaRPr lang="en-US"/>
        </a:p>
      </dgm:t>
    </dgm:pt>
    <dgm:pt modelId="{F19A793D-4815-471D-AF0D-B36E083F6F4D}" type="pres">
      <dgm:prSet presAssocID="{E3AE33AD-4E97-4C3A-A722-46B383BA8D9B}" presName="cycle" presStyleCnt="0">
        <dgm:presLayoutVars>
          <dgm:dir/>
          <dgm:resizeHandles val="exact"/>
        </dgm:presLayoutVars>
      </dgm:prSet>
      <dgm:spPr/>
    </dgm:pt>
    <dgm:pt modelId="{738CD51D-34B9-4DFF-93BA-CE81022CA8B6}" type="pres">
      <dgm:prSet presAssocID="{9D2CCACC-8C8C-4A54-A6F2-88D92CDF7B00}" presName="node" presStyleLbl="node1" presStyleIdx="0" presStyleCnt="10">
        <dgm:presLayoutVars>
          <dgm:bulletEnabled val="1"/>
        </dgm:presLayoutVars>
      </dgm:prSet>
      <dgm:spPr/>
    </dgm:pt>
    <dgm:pt modelId="{C676F325-D2B8-4851-B0C1-0B18F5491D77}" type="pres">
      <dgm:prSet presAssocID="{100DC7EC-060B-4C64-A108-8808C2FCEB12}" presName="sibTrans" presStyleLbl="sibTrans2D1" presStyleIdx="0" presStyleCnt="10"/>
      <dgm:spPr/>
    </dgm:pt>
    <dgm:pt modelId="{ADEEAAAD-E99A-4B53-81DA-58A0976D0BE5}" type="pres">
      <dgm:prSet presAssocID="{100DC7EC-060B-4C64-A108-8808C2FCEB12}" presName="connectorText" presStyleLbl="sibTrans2D1" presStyleIdx="0" presStyleCnt="10"/>
      <dgm:spPr/>
    </dgm:pt>
    <dgm:pt modelId="{F720D68E-9A67-47B1-A820-79D9CF2854F7}" type="pres">
      <dgm:prSet presAssocID="{718FC8A2-F99C-43DC-8CA7-9B4599C730EB}" presName="node" presStyleLbl="node1" presStyleIdx="1" presStyleCnt="10">
        <dgm:presLayoutVars>
          <dgm:bulletEnabled val="1"/>
        </dgm:presLayoutVars>
      </dgm:prSet>
      <dgm:spPr/>
    </dgm:pt>
    <dgm:pt modelId="{7663AAA9-022B-4398-9480-84936A7C8734}" type="pres">
      <dgm:prSet presAssocID="{51BE73EC-C37E-4414-8655-7CB1978F5D9B}" presName="sibTrans" presStyleLbl="sibTrans2D1" presStyleIdx="1" presStyleCnt="10"/>
      <dgm:spPr/>
    </dgm:pt>
    <dgm:pt modelId="{CDE2C503-FA9B-447C-B001-5F8A3E1D5327}" type="pres">
      <dgm:prSet presAssocID="{51BE73EC-C37E-4414-8655-7CB1978F5D9B}" presName="connectorText" presStyleLbl="sibTrans2D1" presStyleIdx="1" presStyleCnt="10"/>
      <dgm:spPr/>
    </dgm:pt>
    <dgm:pt modelId="{48565B66-7CE6-4B01-9B41-986732D7D60E}" type="pres">
      <dgm:prSet presAssocID="{F6734961-9763-41A1-AD9C-8930305B6CB5}" presName="node" presStyleLbl="node1" presStyleIdx="2" presStyleCnt="10">
        <dgm:presLayoutVars>
          <dgm:bulletEnabled val="1"/>
        </dgm:presLayoutVars>
      </dgm:prSet>
      <dgm:spPr/>
    </dgm:pt>
    <dgm:pt modelId="{A573A930-CD20-4F2F-9E8B-D8E4D758C894}" type="pres">
      <dgm:prSet presAssocID="{56266744-D6AE-406A-B594-3EE6BD03EF66}" presName="sibTrans" presStyleLbl="sibTrans2D1" presStyleIdx="2" presStyleCnt="10"/>
      <dgm:spPr/>
    </dgm:pt>
    <dgm:pt modelId="{BFEB1079-3A9D-4072-81C2-7374AD22303E}" type="pres">
      <dgm:prSet presAssocID="{56266744-D6AE-406A-B594-3EE6BD03EF66}" presName="connectorText" presStyleLbl="sibTrans2D1" presStyleIdx="2" presStyleCnt="10"/>
      <dgm:spPr/>
    </dgm:pt>
    <dgm:pt modelId="{FDECC39F-DB5A-468E-967D-981F715E2387}" type="pres">
      <dgm:prSet presAssocID="{B4BE2933-957B-4DC0-BFFA-1F7D013CE354}" presName="node" presStyleLbl="node1" presStyleIdx="3" presStyleCnt="10">
        <dgm:presLayoutVars>
          <dgm:bulletEnabled val="1"/>
        </dgm:presLayoutVars>
      </dgm:prSet>
      <dgm:spPr/>
    </dgm:pt>
    <dgm:pt modelId="{47C7D5E4-BFC8-431C-9722-805A0EFB3FC7}" type="pres">
      <dgm:prSet presAssocID="{FE5F95BF-6159-48A6-B3A0-75A0F2876066}" presName="sibTrans" presStyleLbl="sibTrans2D1" presStyleIdx="3" presStyleCnt="10"/>
      <dgm:spPr/>
    </dgm:pt>
    <dgm:pt modelId="{8F70BCEE-180B-458C-8B07-9412972E588E}" type="pres">
      <dgm:prSet presAssocID="{FE5F95BF-6159-48A6-B3A0-75A0F2876066}" presName="connectorText" presStyleLbl="sibTrans2D1" presStyleIdx="3" presStyleCnt="10"/>
      <dgm:spPr/>
    </dgm:pt>
    <dgm:pt modelId="{B3926FFF-8A5F-4BDB-B422-5CF1655B63F7}" type="pres">
      <dgm:prSet presAssocID="{BC16640C-7FEA-4A82-A080-7BBFF19CF2AA}" presName="node" presStyleLbl="node1" presStyleIdx="4" presStyleCnt="10">
        <dgm:presLayoutVars>
          <dgm:bulletEnabled val="1"/>
        </dgm:presLayoutVars>
      </dgm:prSet>
      <dgm:spPr/>
    </dgm:pt>
    <dgm:pt modelId="{3FCB93B0-E42C-4796-BF8D-3B42A1A26AF0}" type="pres">
      <dgm:prSet presAssocID="{ED850B4E-995A-4F80-9EE9-B9381EBC2F93}" presName="sibTrans" presStyleLbl="sibTrans2D1" presStyleIdx="4" presStyleCnt="10"/>
      <dgm:spPr/>
    </dgm:pt>
    <dgm:pt modelId="{D98C5BCD-94E2-46A0-9752-402A24CC22A9}" type="pres">
      <dgm:prSet presAssocID="{ED850B4E-995A-4F80-9EE9-B9381EBC2F93}" presName="connectorText" presStyleLbl="sibTrans2D1" presStyleIdx="4" presStyleCnt="10"/>
      <dgm:spPr/>
    </dgm:pt>
    <dgm:pt modelId="{918B2C41-C9FD-4E77-9C73-DEE60043B81B}" type="pres">
      <dgm:prSet presAssocID="{CB3A8C1F-5959-4937-B874-C4FF6BD12F11}" presName="node" presStyleLbl="node1" presStyleIdx="5" presStyleCnt="10">
        <dgm:presLayoutVars>
          <dgm:bulletEnabled val="1"/>
        </dgm:presLayoutVars>
      </dgm:prSet>
      <dgm:spPr/>
    </dgm:pt>
    <dgm:pt modelId="{0824C758-ACF4-4FD0-AF81-CD3EB778EA3E}" type="pres">
      <dgm:prSet presAssocID="{16D6EA59-1B90-4150-A509-73E7802FCED0}" presName="sibTrans" presStyleLbl="sibTrans2D1" presStyleIdx="5" presStyleCnt="10"/>
      <dgm:spPr/>
    </dgm:pt>
    <dgm:pt modelId="{A65E8D03-063D-4192-A0F3-9C2E366EA366}" type="pres">
      <dgm:prSet presAssocID="{16D6EA59-1B90-4150-A509-73E7802FCED0}" presName="connectorText" presStyleLbl="sibTrans2D1" presStyleIdx="5" presStyleCnt="10"/>
      <dgm:spPr/>
    </dgm:pt>
    <dgm:pt modelId="{F922F29F-02EB-4CC9-9230-88DB502BF6B1}" type="pres">
      <dgm:prSet presAssocID="{0CF9EA90-FBC4-4B2C-ADA7-806C3FBECE22}" presName="node" presStyleLbl="node1" presStyleIdx="6" presStyleCnt="10">
        <dgm:presLayoutVars>
          <dgm:bulletEnabled val="1"/>
        </dgm:presLayoutVars>
      </dgm:prSet>
      <dgm:spPr/>
    </dgm:pt>
    <dgm:pt modelId="{79355009-F668-4A35-97BB-E9CF216F4816}" type="pres">
      <dgm:prSet presAssocID="{F829CBD3-C24E-42F8-8B68-7AC202A1FEC7}" presName="sibTrans" presStyleLbl="sibTrans2D1" presStyleIdx="6" presStyleCnt="10"/>
      <dgm:spPr/>
    </dgm:pt>
    <dgm:pt modelId="{2C7FD588-C90C-4395-B4CD-0C8005AC09D0}" type="pres">
      <dgm:prSet presAssocID="{F829CBD3-C24E-42F8-8B68-7AC202A1FEC7}" presName="connectorText" presStyleLbl="sibTrans2D1" presStyleIdx="6" presStyleCnt="10"/>
      <dgm:spPr/>
    </dgm:pt>
    <dgm:pt modelId="{D2BDB500-880E-4ECE-8E83-C3E5DC523B5A}" type="pres">
      <dgm:prSet presAssocID="{3129EAAF-24AA-4080-994A-5CACE7F1A808}" presName="node" presStyleLbl="node1" presStyleIdx="7" presStyleCnt="10">
        <dgm:presLayoutVars>
          <dgm:bulletEnabled val="1"/>
        </dgm:presLayoutVars>
      </dgm:prSet>
      <dgm:spPr/>
    </dgm:pt>
    <dgm:pt modelId="{BA12C07F-B45A-49B5-98E0-077609DD5AA3}" type="pres">
      <dgm:prSet presAssocID="{810DA1C7-6056-4DC3-9DBB-6FBA79BDF4A3}" presName="sibTrans" presStyleLbl="sibTrans2D1" presStyleIdx="7" presStyleCnt="10"/>
      <dgm:spPr/>
    </dgm:pt>
    <dgm:pt modelId="{5A1B4003-57FF-4F4A-BFCC-F7039876B270}" type="pres">
      <dgm:prSet presAssocID="{810DA1C7-6056-4DC3-9DBB-6FBA79BDF4A3}" presName="connectorText" presStyleLbl="sibTrans2D1" presStyleIdx="7" presStyleCnt="10"/>
      <dgm:spPr/>
    </dgm:pt>
    <dgm:pt modelId="{7FB02255-EDB9-4517-B57B-200B6B0A51BE}" type="pres">
      <dgm:prSet presAssocID="{2C873387-09DD-4F8E-815C-18A7F0D87F5C}" presName="node" presStyleLbl="node1" presStyleIdx="8" presStyleCnt="10">
        <dgm:presLayoutVars>
          <dgm:bulletEnabled val="1"/>
        </dgm:presLayoutVars>
      </dgm:prSet>
      <dgm:spPr/>
    </dgm:pt>
    <dgm:pt modelId="{E85C23B9-1344-4AB1-8CAC-1806358E7307}" type="pres">
      <dgm:prSet presAssocID="{66C7A061-80F1-4B6C-B994-64666F8F37C3}" presName="sibTrans" presStyleLbl="sibTrans2D1" presStyleIdx="8" presStyleCnt="10"/>
      <dgm:spPr/>
    </dgm:pt>
    <dgm:pt modelId="{97258C01-79DF-4C02-8817-2742B05CFDFF}" type="pres">
      <dgm:prSet presAssocID="{66C7A061-80F1-4B6C-B994-64666F8F37C3}" presName="connectorText" presStyleLbl="sibTrans2D1" presStyleIdx="8" presStyleCnt="10"/>
      <dgm:spPr/>
    </dgm:pt>
    <dgm:pt modelId="{2D7C7931-8B95-4ABF-8054-587E66BF4F3C}" type="pres">
      <dgm:prSet presAssocID="{8FD80E1D-782D-41AD-AAEA-BECF06298F7F}" presName="node" presStyleLbl="node1" presStyleIdx="9" presStyleCnt="10">
        <dgm:presLayoutVars>
          <dgm:bulletEnabled val="1"/>
        </dgm:presLayoutVars>
      </dgm:prSet>
      <dgm:spPr/>
    </dgm:pt>
    <dgm:pt modelId="{F7AB56CC-B0A3-4871-B6F6-D4C0CCA062AA}" type="pres">
      <dgm:prSet presAssocID="{16A85765-8E24-4667-8747-E68E3B7A8601}" presName="sibTrans" presStyleLbl="sibTrans2D1" presStyleIdx="9" presStyleCnt="10"/>
      <dgm:spPr/>
    </dgm:pt>
    <dgm:pt modelId="{D06723EF-47C1-4FCE-8C73-41B965C5A83F}" type="pres">
      <dgm:prSet presAssocID="{16A85765-8E24-4667-8747-E68E3B7A8601}" presName="connectorText" presStyleLbl="sibTrans2D1" presStyleIdx="9" presStyleCnt="10"/>
      <dgm:spPr/>
    </dgm:pt>
  </dgm:ptLst>
  <dgm:cxnLst>
    <dgm:cxn modelId="{44A98E02-9BF1-4459-AA91-7C18CB1EE20E}" srcId="{E3AE33AD-4E97-4C3A-A722-46B383BA8D9B}" destId="{718FC8A2-F99C-43DC-8CA7-9B4599C730EB}" srcOrd="1" destOrd="0" parTransId="{E24892DA-48AC-431F-9AD8-646AC98F6089}" sibTransId="{51BE73EC-C37E-4414-8655-7CB1978F5D9B}"/>
    <dgm:cxn modelId="{BD982E04-2285-456C-BC2B-9567590CBA6E}" type="presOf" srcId="{56266744-D6AE-406A-B594-3EE6BD03EF66}" destId="{A573A930-CD20-4F2F-9E8B-D8E4D758C894}" srcOrd="0" destOrd="0" presId="urn:microsoft.com/office/officeart/2005/8/layout/cycle2"/>
    <dgm:cxn modelId="{D79D980C-169C-4DBF-A13E-8571A5755DF0}" type="presOf" srcId="{2C873387-09DD-4F8E-815C-18A7F0D87F5C}" destId="{7FB02255-EDB9-4517-B57B-200B6B0A51BE}" srcOrd="0" destOrd="0" presId="urn:microsoft.com/office/officeart/2005/8/layout/cycle2"/>
    <dgm:cxn modelId="{E16DE613-5537-4E7F-A22C-A651B2EB3623}" srcId="{E3AE33AD-4E97-4C3A-A722-46B383BA8D9B}" destId="{B4BE2933-957B-4DC0-BFFA-1F7D013CE354}" srcOrd="3" destOrd="0" parTransId="{A4A55333-89C4-4428-B97E-4AC13E646AE6}" sibTransId="{FE5F95BF-6159-48A6-B3A0-75A0F2876066}"/>
    <dgm:cxn modelId="{4BC21F1F-1BD6-49D1-B065-3B64111DD7AA}" type="presOf" srcId="{8FD80E1D-782D-41AD-AAEA-BECF06298F7F}" destId="{2D7C7931-8B95-4ABF-8054-587E66BF4F3C}" srcOrd="0" destOrd="0" presId="urn:microsoft.com/office/officeart/2005/8/layout/cycle2"/>
    <dgm:cxn modelId="{5DA1FA1F-850D-4084-BD2F-05996CAC55FC}" type="presOf" srcId="{16A85765-8E24-4667-8747-E68E3B7A8601}" destId="{F7AB56CC-B0A3-4871-B6F6-D4C0CCA062AA}" srcOrd="0" destOrd="0" presId="urn:microsoft.com/office/officeart/2005/8/layout/cycle2"/>
    <dgm:cxn modelId="{63446728-1305-469C-9AB3-5564B6FD17DA}" type="presOf" srcId="{100DC7EC-060B-4C64-A108-8808C2FCEB12}" destId="{ADEEAAAD-E99A-4B53-81DA-58A0976D0BE5}" srcOrd="1" destOrd="0" presId="urn:microsoft.com/office/officeart/2005/8/layout/cycle2"/>
    <dgm:cxn modelId="{B870A828-7944-44D7-AD77-BEAB5F6FAC74}" type="presOf" srcId="{718FC8A2-F99C-43DC-8CA7-9B4599C730EB}" destId="{F720D68E-9A67-47B1-A820-79D9CF2854F7}" srcOrd="0" destOrd="0" presId="urn:microsoft.com/office/officeart/2005/8/layout/cycle2"/>
    <dgm:cxn modelId="{4E2A8C2B-F912-474E-81E3-89A95DD2CEF8}" type="presOf" srcId="{16D6EA59-1B90-4150-A509-73E7802FCED0}" destId="{0824C758-ACF4-4FD0-AF81-CD3EB778EA3E}" srcOrd="0" destOrd="0" presId="urn:microsoft.com/office/officeart/2005/8/layout/cycle2"/>
    <dgm:cxn modelId="{A95B852C-D89E-4ADA-A3E2-E58D6B66A57F}" type="presOf" srcId="{810DA1C7-6056-4DC3-9DBB-6FBA79BDF4A3}" destId="{BA12C07F-B45A-49B5-98E0-077609DD5AA3}" srcOrd="0" destOrd="0" presId="urn:microsoft.com/office/officeart/2005/8/layout/cycle2"/>
    <dgm:cxn modelId="{AA0B1930-7768-40D6-96BE-596C9D757273}" type="presOf" srcId="{B4BE2933-957B-4DC0-BFFA-1F7D013CE354}" destId="{FDECC39F-DB5A-468E-967D-981F715E2387}" srcOrd="0" destOrd="0" presId="urn:microsoft.com/office/officeart/2005/8/layout/cycle2"/>
    <dgm:cxn modelId="{6A427231-69D0-4AB6-B4AA-D5E12DBB9BCD}" type="presOf" srcId="{51BE73EC-C37E-4414-8655-7CB1978F5D9B}" destId="{CDE2C503-FA9B-447C-B001-5F8A3E1D5327}" srcOrd="1" destOrd="0" presId="urn:microsoft.com/office/officeart/2005/8/layout/cycle2"/>
    <dgm:cxn modelId="{9AC5D439-ED0D-4A2E-A090-4A95555140FC}" srcId="{E3AE33AD-4E97-4C3A-A722-46B383BA8D9B}" destId="{2C873387-09DD-4F8E-815C-18A7F0D87F5C}" srcOrd="8" destOrd="0" parTransId="{B71A052E-1FF3-4C66-B7BF-DB9AE9406F32}" sibTransId="{66C7A061-80F1-4B6C-B994-64666F8F37C3}"/>
    <dgm:cxn modelId="{02C62C3F-9C41-47A5-BA2B-8C00B5D07AC8}" type="presOf" srcId="{ED850B4E-995A-4F80-9EE9-B9381EBC2F93}" destId="{D98C5BCD-94E2-46A0-9752-402A24CC22A9}" srcOrd="1" destOrd="0" presId="urn:microsoft.com/office/officeart/2005/8/layout/cycle2"/>
    <dgm:cxn modelId="{A6D5F55F-9FD2-4B32-A3C3-0F97B2902C07}" type="presOf" srcId="{E3AE33AD-4E97-4C3A-A722-46B383BA8D9B}" destId="{F19A793D-4815-471D-AF0D-B36E083F6F4D}" srcOrd="0" destOrd="0" presId="urn:microsoft.com/office/officeart/2005/8/layout/cycle2"/>
    <dgm:cxn modelId="{5CFE9662-A6CF-4D15-9E53-F0B44F60019A}" type="presOf" srcId="{810DA1C7-6056-4DC3-9DBB-6FBA79BDF4A3}" destId="{5A1B4003-57FF-4F4A-BFCC-F7039876B270}" srcOrd="1" destOrd="0" presId="urn:microsoft.com/office/officeart/2005/8/layout/cycle2"/>
    <dgm:cxn modelId="{251D824C-9C7E-42CB-86DB-10211A1F0736}" type="presOf" srcId="{CB3A8C1F-5959-4937-B874-C4FF6BD12F11}" destId="{918B2C41-C9FD-4E77-9C73-DEE60043B81B}" srcOrd="0" destOrd="0" presId="urn:microsoft.com/office/officeart/2005/8/layout/cycle2"/>
    <dgm:cxn modelId="{DB674F4D-3E6D-483E-9F78-D5D5DADC9F32}" srcId="{E3AE33AD-4E97-4C3A-A722-46B383BA8D9B}" destId="{0CF9EA90-FBC4-4B2C-ADA7-806C3FBECE22}" srcOrd="6" destOrd="0" parTransId="{AEDBBA37-95E2-46BE-86EA-020AE73518E5}" sibTransId="{F829CBD3-C24E-42F8-8B68-7AC202A1FEC7}"/>
    <dgm:cxn modelId="{EEBB0A6F-B3A6-4C71-83B6-3DDD06C7789B}" srcId="{E3AE33AD-4E97-4C3A-A722-46B383BA8D9B}" destId="{CB3A8C1F-5959-4937-B874-C4FF6BD12F11}" srcOrd="5" destOrd="0" parTransId="{097B9EDE-E066-4745-A4C5-EA5E16E0B0A1}" sibTransId="{16D6EA59-1B90-4150-A509-73E7802FCED0}"/>
    <dgm:cxn modelId="{C86D0F51-CFCE-4D15-840D-B9AEEDFB2115}" type="presOf" srcId="{51BE73EC-C37E-4414-8655-7CB1978F5D9B}" destId="{7663AAA9-022B-4398-9480-84936A7C8734}" srcOrd="0" destOrd="0" presId="urn:microsoft.com/office/officeart/2005/8/layout/cycle2"/>
    <dgm:cxn modelId="{DCF48852-81C3-46E8-A039-C8C7D6417295}" type="presOf" srcId="{0CF9EA90-FBC4-4B2C-ADA7-806C3FBECE22}" destId="{F922F29F-02EB-4CC9-9230-88DB502BF6B1}" srcOrd="0" destOrd="0" presId="urn:microsoft.com/office/officeart/2005/8/layout/cycle2"/>
    <dgm:cxn modelId="{60E5107C-10DD-4296-BC89-35D92DD1F019}" type="presOf" srcId="{F6734961-9763-41A1-AD9C-8930305B6CB5}" destId="{48565B66-7CE6-4B01-9B41-986732D7D60E}" srcOrd="0" destOrd="0" presId="urn:microsoft.com/office/officeart/2005/8/layout/cycle2"/>
    <dgm:cxn modelId="{D380278D-C986-4CF7-8691-BAB8CD8785FD}" type="presOf" srcId="{16D6EA59-1B90-4150-A509-73E7802FCED0}" destId="{A65E8D03-063D-4192-A0F3-9C2E366EA366}" srcOrd="1" destOrd="0" presId="urn:microsoft.com/office/officeart/2005/8/layout/cycle2"/>
    <dgm:cxn modelId="{C7DB109C-F255-4C81-BF5E-7D7F0E49C17E}" srcId="{E3AE33AD-4E97-4C3A-A722-46B383BA8D9B}" destId="{8FD80E1D-782D-41AD-AAEA-BECF06298F7F}" srcOrd="9" destOrd="0" parTransId="{95F6872D-03A9-4D42-909C-89AAEE6CEF7C}" sibTransId="{16A85765-8E24-4667-8747-E68E3B7A8601}"/>
    <dgm:cxn modelId="{6C9E3FA0-CFD0-41C0-B259-1663DDCB4FAB}" srcId="{E3AE33AD-4E97-4C3A-A722-46B383BA8D9B}" destId="{3129EAAF-24AA-4080-994A-5CACE7F1A808}" srcOrd="7" destOrd="0" parTransId="{4EBA1685-E36A-453A-8EF1-0ACD86513E45}" sibTransId="{810DA1C7-6056-4DC3-9DBB-6FBA79BDF4A3}"/>
    <dgm:cxn modelId="{D636EAA3-13D3-447C-A493-64DE606AF887}" type="presOf" srcId="{3129EAAF-24AA-4080-994A-5CACE7F1A808}" destId="{D2BDB500-880E-4ECE-8E83-C3E5DC523B5A}" srcOrd="0" destOrd="0" presId="urn:microsoft.com/office/officeart/2005/8/layout/cycle2"/>
    <dgm:cxn modelId="{0F6D01A4-5119-4FAC-AF02-DF4A6658123D}" type="presOf" srcId="{F829CBD3-C24E-42F8-8B68-7AC202A1FEC7}" destId="{79355009-F668-4A35-97BB-E9CF216F4816}" srcOrd="0" destOrd="0" presId="urn:microsoft.com/office/officeart/2005/8/layout/cycle2"/>
    <dgm:cxn modelId="{2275D0A6-C56A-4C3F-B7B6-6A1E22FDAB9D}" type="presOf" srcId="{56266744-D6AE-406A-B594-3EE6BD03EF66}" destId="{BFEB1079-3A9D-4072-81C2-7374AD22303E}" srcOrd="1" destOrd="0" presId="urn:microsoft.com/office/officeart/2005/8/layout/cycle2"/>
    <dgm:cxn modelId="{1F8F52A9-D698-4B93-9FD5-FAFEE853F826}" type="presOf" srcId="{66C7A061-80F1-4B6C-B994-64666F8F37C3}" destId="{97258C01-79DF-4C02-8817-2742B05CFDFF}" srcOrd="1" destOrd="0" presId="urn:microsoft.com/office/officeart/2005/8/layout/cycle2"/>
    <dgm:cxn modelId="{33FD95AA-50BB-4E4C-8F9B-EB0A8966CD13}" srcId="{E3AE33AD-4E97-4C3A-A722-46B383BA8D9B}" destId="{F6734961-9763-41A1-AD9C-8930305B6CB5}" srcOrd="2" destOrd="0" parTransId="{2372C4DD-6FB6-488A-952F-2E296CB7B71C}" sibTransId="{56266744-D6AE-406A-B594-3EE6BD03EF66}"/>
    <dgm:cxn modelId="{E488FAAF-D264-48DB-943C-8EFB27C2527C}" type="presOf" srcId="{16A85765-8E24-4667-8747-E68E3B7A8601}" destId="{D06723EF-47C1-4FCE-8C73-41B965C5A83F}" srcOrd="1" destOrd="0" presId="urn:microsoft.com/office/officeart/2005/8/layout/cycle2"/>
    <dgm:cxn modelId="{A634EFBB-171E-4F28-9F03-A2E514CFC7C1}" type="presOf" srcId="{F829CBD3-C24E-42F8-8B68-7AC202A1FEC7}" destId="{2C7FD588-C90C-4395-B4CD-0C8005AC09D0}" srcOrd="1" destOrd="0" presId="urn:microsoft.com/office/officeart/2005/8/layout/cycle2"/>
    <dgm:cxn modelId="{5D9B24C1-26B8-4ACF-9D74-EC16915544F5}" srcId="{E3AE33AD-4E97-4C3A-A722-46B383BA8D9B}" destId="{9D2CCACC-8C8C-4A54-A6F2-88D92CDF7B00}" srcOrd="0" destOrd="0" parTransId="{2C902E4A-3740-451E-AFAA-7672FC39C53B}" sibTransId="{100DC7EC-060B-4C64-A108-8808C2FCEB12}"/>
    <dgm:cxn modelId="{0F1651CA-1701-4C3D-96C4-89EA676521FF}" type="presOf" srcId="{100DC7EC-060B-4C64-A108-8808C2FCEB12}" destId="{C676F325-D2B8-4851-B0C1-0B18F5491D77}" srcOrd="0" destOrd="0" presId="urn:microsoft.com/office/officeart/2005/8/layout/cycle2"/>
    <dgm:cxn modelId="{EFEFD9D7-0F19-4627-9818-6778C41E4CB7}" type="presOf" srcId="{FE5F95BF-6159-48A6-B3A0-75A0F2876066}" destId="{47C7D5E4-BFC8-431C-9722-805A0EFB3FC7}" srcOrd="0" destOrd="0" presId="urn:microsoft.com/office/officeart/2005/8/layout/cycle2"/>
    <dgm:cxn modelId="{7DAD89E0-99C1-4158-A7BE-3F31292D7046}" type="presOf" srcId="{66C7A061-80F1-4B6C-B994-64666F8F37C3}" destId="{E85C23B9-1344-4AB1-8CAC-1806358E7307}" srcOrd="0" destOrd="0" presId="urn:microsoft.com/office/officeart/2005/8/layout/cycle2"/>
    <dgm:cxn modelId="{7822BFEB-D383-446E-BFCC-03911039509E}" type="presOf" srcId="{9D2CCACC-8C8C-4A54-A6F2-88D92CDF7B00}" destId="{738CD51D-34B9-4DFF-93BA-CE81022CA8B6}" srcOrd="0" destOrd="0" presId="urn:microsoft.com/office/officeart/2005/8/layout/cycle2"/>
    <dgm:cxn modelId="{B0F752EF-5F2D-4F87-9128-C815000197C8}" type="presOf" srcId="{FE5F95BF-6159-48A6-B3A0-75A0F2876066}" destId="{8F70BCEE-180B-458C-8B07-9412972E588E}" srcOrd="1" destOrd="0" presId="urn:microsoft.com/office/officeart/2005/8/layout/cycle2"/>
    <dgm:cxn modelId="{346C52F4-29FD-4CB7-A316-AF792A44D543}" srcId="{E3AE33AD-4E97-4C3A-A722-46B383BA8D9B}" destId="{BC16640C-7FEA-4A82-A080-7BBFF19CF2AA}" srcOrd="4" destOrd="0" parTransId="{E61219F7-BEB6-480C-86C9-7036CB3DF8C7}" sibTransId="{ED850B4E-995A-4F80-9EE9-B9381EBC2F93}"/>
    <dgm:cxn modelId="{AB358AF7-2E3C-4D93-B9C6-97900C12C96A}" type="presOf" srcId="{ED850B4E-995A-4F80-9EE9-B9381EBC2F93}" destId="{3FCB93B0-E42C-4796-BF8D-3B42A1A26AF0}" srcOrd="0" destOrd="0" presId="urn:microsoft.com/office/officeart/2005/8/layout/cycle2"/>
    <dgm:cxn modelId="{C3895CFF-9EA6-4149-8075-170515008471}" type="presOf" srcId="{BC16640C-7FEA-4A82-A080-7BBFF19CF2AA}" destId="{B3926FFF-8A5F-4BDB-B422-5CF1655B63F7}" srcOrd="0" destOrd="0" presId="urn:microsoft.com/office/officeart/2005/8/layout/cycle2"/>
    <dgm:cxn modelId="{4BFC8DA5-A38B-41F3-88B2-7BE58DAB3DB5}" type="presParOf" srcId="{F19A793D-4815-471D-AF0D-B36E083F6F4D}" destId="{738CD51D-34B9-4DFF-93BA-CE81022CA8B6}" srcOrd="0" destOrd="0" presId="urn:microsoft.com/office/officeart/2005/8/layout/cycle2"/>
    <dgm:cxn modelId="{67F95A78-9ADD-486A-B897-12523BAE5637}" type="presParOf" srcId="{F19A793D-4815-471D-AF0D-B36E083F6F4D}" destId="{C676F325-D2B8-4851-B0C1-0B18F5491D77}" srcOrd="1" destOrd="0" presId="urn:microsoft.com/office/officeart/2005/8/layout/cycle2"/>
    <dgm:cxn modelId="{929B6455-30F6-464D-BF89-2C709F8DCDF2}" type="presParOf" srcId="{C676F325-D2B8-4851-B0C1-0B18F5491D77}" destId="{ADEEAAAD-E99A-4B53-81DA-58A0976D0BE5}" srcOrd="0" destOrd="0" presId="urn:microsoft.com/office/officeart/2005/8/layout/cycle2"/>
    <dgm:cxn modelId="{A848A818-C001-4482-9664-068E44C39094}" type="presParOf" srcId="{F19A793D-4815-471D-AF0D-B36E083F6F4D}" destId="{F720D68E-9A67-47B1-A820-79D9CF2854F7}" srcOrd="2" destOrd="0" presId="urn:microsoft.com/office/officeart/2005/8/layout/cycle2"/>
    <dgm:cxn modelId="{8C5C4071-510F-4A22-ABDD-325604759B48}" type="presParOf" srcId="{F19A793D-4815-471D-AF0D-B36E083F6F4D}" destId="{7663AAA9-022B-4398-9480-84936A7C8734}" srcOrd="3" destOrd="0" presId="urn:microsoft.com/office/officeart/2005/8/layout/cycle2"/>
    <dgm:cxn modelId="{C2D79687-4CBE-4E04-81E8-D0F341060F2D}" type="presParOf" srcId="{7663AAA9-022B-4398-9480-84936A7C8734}" destId="{CDE2C503-FA9B-447C-B001-5F8A3E1D5327}" srcOrd="0" destOrd="0" presId="urn:microsoft.com/office/officeart/2005/8/layout/cycle2"/>
    <dgm:cxn modelId="{D340AE40-63A0-49FB-B6D8-4F63AA2A1387}" type="presParOf" srcId="{F19A793D-4815-471D-AF0D-B36E083F6F4D}" destId="{48565B66-7CE6-4B01-9B41-986732D7D60E}" srcOrd="4" destOrd="0" presId="urn:microsoft.com/office/officeart/2005/8/layout/cycle2"/>
    <dgm:cxn modelId="{6F10C7E5-56D5-49B1-AB37-A278F7C376FC}" type="presParOf" srcId="{F19A793D-4815-471D-AF0D-B36E083F6F4D}" destId="{A573A930-CD20-4F2F-9E8B-D8E4D758C894}" srcOrd="5" destOrd="0" presId="urn:microsoft.com/office/officeart/2005/8/layout/cycle2"/>
    <dgm:cxn modelId="{FAD9AD7F-E1E2-4021-8132-A00B11874D6C}" type="presParOf" srcId="{A573A930-CD20-4F2F-9E8B-D8E4D758C894}" destId="{BFEB1079-3A9D-4072-81C2-7374AD22303E}" srcOrd="0" destOrd="0" presId="urn:microsoft.com/office/officeart/2005/8/layout/cycle2"/>
    <dgm:cxn modelId="{4B711AC7-6303-442F-9C51-E7471253A692}" type="presParOf" srcId="{F19A793D-4815-471D-AF0D-B36E083F6F4D}" destId="{FDECC39F-DB5A-468E-967D-981F715E2387}" srcOrd="6" destOrd="0" presId="urn:microsoft.com/office/officeart/2005/8/layout/cycle2"/>
    <dgm:cxn modelId="{9666F8A8-2AE1-4310-8593-E67C6716F569}" type="presParOf" srcId="{F19A793D-4815-471D-AF0D-B36E083F6F4D}" destId="{47C7D5E4-BFC8-431C-9722-805A0EFB3FC7}" srcOrd="7" destOrd="0" presId="urn:microsoft.com/office/officeart/2005/8/layout/cycle2"/>
    <dgm:cxn modelId="{7F87E030-13E3-4C4E-A8CC-47DC0F17EE39}" type="presParOf" srcId="{47C7D5E4-BFC8-431C-9722-805A0EFB3FC7}" destId="{8F70BCEE-180B-458C-8B07-9412972E588E}" srcOrd="0" destOrd="0" presId="urn:microsoft.com/office/officeart/2005/8/layout/cycle2"/>
    <dgm:cxn modelId="{AD7B72F3-E5C6-4AB7-838F-3CF8850B45D3}" type="presParOf" srcId="{F19A793D-4815-471D-AF0D-B36E083F6F4D}" destId="{B3926FFF-8A5F-4BDB-B422-5CF1655B63F7}" srcOrd="8" destOrd="0" presId="urn:microsoft.com/office/officeart/2005/8/layout/cycle2"/>
    <dgm:cxn modelId="{B0B76752-B350-4CC9-889D-6F6544BA23D8}" type="presParOf" srcId="{F19A793D-4815-471D-AF0D-B36E083F6F4D}" destId="{3FCB93B0-E42C-4796-BF8D-3B42A1A26AF0}" srcOrd="9" destOrd="0" presId="urn:microsoft.com/office/officeart/2005/8/layout/cycle2"/>
    <dgm:cxn modelId="{F39EECF0-D85E-4ACE-9664-4477D2194A2B}" type="presParOf" srcId="{3FCB93B0-E42C-4796-BF8D-3B42A1A26AF0}" destId="{D98C5BCD-94E2-46A0-9752-402A24CC22A9}" srcOrd="0" destOrd="0" presId="urn:microsoft.com/office/officeart/2005/8/layout/cycle2"/>
    <dgm:cxn modelId="{53416B0E-9262-416E-9B36-ADF2C26D7977}" type="presParOf" srcId="{F19A793D-4815-471D-AF0D-B36E083F6F4D}" destId="{918B2C41-C9FD-4E77-9C73-DEE60043B81B}" srcOrd="10" destOrd="0" presId="urn:microsoft.com/office/officeart/2005/8/layout/cycle2"/>
    <dgm:cxn modelId="{E21A1B84-8E14-4098-84AD-462787E71096}" type="presParOf" srcId="{F19A793D-4815-471D-AF0D-B36E083F6F4D}" destId="{0824C758-ACF4-4FD0-AF81-CD3EB778EA3E}" srcOrd="11" destOrd="0" presId="urn:microsoft.com/office/officeart/2005/8/layout/cycle2"/>
    <dgm:cxn modelId="{0C343113-7948-40DE-870D-9948C83B4673}" type="presParOf" srcId="{0824C758-ACF4-4FD0-AF81-CD3EB778EA3E}" destId="{A65E8D03-063D-4192-A0F3-9C2E366EA366}" srcOrd="0" destOrd="0" presId="urn:microsoft.com/office/officeart/2005/8/layout/cycle2"/>
    <dgm:cxn modelId="{96282B24-F6F5-4441-8874-823AE074D884}" type="presParOf" srcId="{F19A793D-4815-471D-AF0D-B36E083F6F4D}" destId="{F922F29F-02EB-4CC9-9230-88DB502BF6B1}" srcOrd="12" destOrd="0" presId="urn:microsoft.com/office/officeart/2005/8/layout/cycle2"/>
    <dgm:cxn modelId="{87377F0A-13C5-4D35-8629-498C273164E3}" type="presParOf" srcId="{F19A793D-4815-471D-AF0D-B36E083F6F4D}" destId="{79355009-F668-4A35-97BB-E9CF216F4816}" srcOrd="13" destOrd="0" presId="urn:microsoft.com/office/officeart/2005/8/layout/cycle2"/>
    <dgm:cxn modelId="{9073A22D-5773-44BD-A5AC-E5D6C6D60786}" type="presParOf" srcId="{79355009-F668-4A35-97BB-E9CF216F4816}" destId="{2C7FD588-C90C-4395-B4CD-0C8005AC09D0}" srcOrd="0" destOrd="0" presId="urn:microsoft.com/office/officeart/2005/8/layout/cycle2"/>
    <dgm:cxn modelId="{FF70EFE5-35AA-4C56-8007-1F02FB933564}" type="presParOf" srcId="{F19A793D-4815-471D-AF0D-B36E083F6F4D}" destId="{D2BDB500-880E-4ECE-8E83-C3E5DC523B5A}" srcOrd="14" destOrd="0" presId="urn:microsoft.com/office/officeart/2005/8/layout/cycle2"/>
    <dgm:cxn modelId="{CAEBA6F8-2AA0-40F4-9915-186104539D2F}" type="presParOf" srcId="{F19A793D-4815-471D-AF0D-B36E083F6F4D}" destId="{BA12C07F-B45A-49B5-98E0-077609DD5AA3}" srcOrd="15" destOrd="0" presId="urn:microsoft.com/office/officeart/2005/8/layout/cycle2"/>
    <dgm:cxn modelId="{4C2675C6-3CB4-430A-A656-B785F01B4524}" type="presParOf" srcId="{BA12C07F-B45A-49B5-98E0-077609DD5AA3}" destId="{5A1B4003-57FF-4F4A-BFCC-F7039876B270}" srcOrd="0" destOrd="0" presId="urn:microsoft.com/office/officeart/2005/8/layout/cycle2"/>
    <dgm:cxn modelId="{6C64DD5F-4CF3-4404-98CE-5486972ABE04}" type="presParOf" srcId="{F19A793D-4815-471D-AF0D-B36E083F6F4D}" destId="{7FB02255-EDB9-4517-B57B-200B6B0A51BE}" srcOrd="16" destOrd="0" presId="urn:microsoft.com/office/officeart/2005/8/layout/cycle2"/>
    <dgm:cxn modelId="{5E7B82C3-E7B6-468F-A26C-C4E9ABA7A66A}" type="presParOf" srcId="{F19A793D-4815-471D-AF0D-B36E083F6F4D}" destId="{E85C23B9-1344-4AB1-8CAC-1806358E7307}" srcOrd="17" destOrd="0" presId="urn:microsoft.com/office/officeart/2005/8/layout/cycle2"/>
    <dgm:cxn modelId="{25B00E99-4BB2-445C-A64B-0D11DF1F0298}" type="presParOf" srcId="{E85C23B9-1344-4AB1-8CAC-1806358E7307}" destId="{97258C01-79DF-4C02-8817-2742B05CFDFF}" srcOrd="0" destOrd="0" presId="urn:microsoft.com/office/officeart/2005/8/layout/cycle2"/>
    <dgm:cxn modelId="{4963E172-EDF4-4865-9198-50FE48101DC6}" type="presParOf" srcId="{F19A793D-4815-471D-AF0D-B36E083F6F4D}" destId="{2D7C7931-8B95-4ABF-8054-587E66BF4F3C}" srcOrd="18" destOrd="0" presId="urn:microsoft.com/office/officeart/2005/8/layout/cycle2"/>
    <dgm:cxn modelId="{E300FA08-E5A4-44E7-A71B-350914830ECE}" type="presParOf" srcId="{F19A793D-4815-471D-AF0D-B36E083F6F4D}" destId="{F7AB56CC-B0A3-4871-B6F6-D4C0CCA062AA}" srcOrd="19" destOrd="0" presId="urn:microsoft.com/office/officeart/2005/8/layout/cycle2"/>
    <dgm:cxn modelId="{79276B3E-C0EB-4CF2-8748-24356D6D1B60}" type="presParOf" srcId="{F7AB56CC-B0A3-4871-B6F6-D4C0CCA062AA}" destId="{D06723EF-47C1-4FCE-8C73-41B965C5A83F}"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91FA32-E7E5-4F80-9A39-0474AD6DFE8B}" type="doc">
      <dgm:prSet loTypeId="urn:microsoft.com/office/officeart/2005/8/layout/cycle2" loCatId="cycle" qsTypeId="urn:microsoft.com/office/officeart/2005/8/quickstyle/simple1" qsCatId="simple" csTypeId="urn:microsoft.com/office/officeart/2005/8/colors/accent2_1" csCatId="accent2" phldr="1"/>
      <dgm:spPr/>
      <dgm:t>
        <a:bodyPr/>
        <a:lstStyle/>
        <a:p>
          <a:endParaRPr lang="en-US"/>
        </a:p>
      </dgm:t>
    </dgm:pt>
    <dgm:pt modelId="{9965DA57-04FA-4FFD-97C7-40CA9790FCEE}">
      <dgm:prSet/>
      <dgm:spPr>
        <a:ln w="38100">
          <a:solidFill>
            <a:schemeClr val="accent2">
              <a:lumMod val="75000"/>
            </a:schemeClr>
          </a:solidFill>
        </a:ln>
      </dgm:spPr>
      <dgm:t>
        <a:bodyPr/>
        <a:lstStyle/>
        <a:p>
          <a:r>
            <a:rPr lang="en-CA"/>
            <a:t>Protestors Take to the Street. “The Year of Protests” </a:t>
          </a:r>
          <a:endParaRPr lang="en-US"/>
        </a:p>
      </dgm:t>
    </dgm:pt>
    <dgm:pt modelId="{84814CCA-435B-48DD-9A8F-CA573535C6BC}" type="parTrans" cxnId="{4184AEDA-40EF-46D3-BA2A-78B4F7FEE876}">
      <dgm:prSet/>
      <dgm:spPr/>
      <dgm:t>
        <a:bodyPr/>
        <a:lstStyle/>
        <a:p>
          <a:endParaRPr lang="en-US"/>
        </a:p>
      </dgm:t>
    </dgm:pt>
    <dgm:pt modelId="{C677DDCA-20DB-4338-AD40-B5FE27343B33}" type="sibTrans" cxnId="{4184AEDA-40EF-46D3-BA2A-78B4F7FEE876}">
      <dgm:prSet/>
      <dgm:spPr>
        <a:solidFill>
          <a:schemeClr val="accent2">
            <a:lumMod val="75000"/>
          </a:schemeClr>
        </a:solidFill>
      </dgm:spPr>
      <dgm:t>
        <a:bodyPr/>
        <a:lstStyle/>
        <a:p>
          <a:endParaRPr lang="en-US"/>
        </a:p>
      </dgm:t>
    </dgm:pt>
    <dgm:pt modelId="{2D3D03FF-FA88-48EF-953C-100F27A11771}">
      <dgm:prSet/>
      <dgm:spPr>
        <a:ln w="38100">
          <a:solidFill>
            <a:schemeClr val="accent2">
              <a:lumMod val="75000"/>
            </a:schemeClr>
          </a:solidFill>
        </a:ln>
      </dgm:spPr>
      <dgm:t>
        <a:bodyPr/>
        <a:lstStyle/>
        <a:p>
          <a:r>
            <a:rPr lang="en-CA" dirty="0"/>
            <a:t>The U.S. House Impeaches President Donald Trump. </a:t>
          </a:r>
          <a:endParaRPr lang="en-US" dirty="0"/>
        </a:p>
      </dgm:t>
    </dgm:pt>
    <dgm:pt modelId="{D97F7D12-BC70-410E-B2D2-801267EAF1DC}" type="parTrans" cxnId="{FAB9C148-196F-4B05-845E-3F5142153C5A}">
      <dgm:prSet/>
      <dgm:spPr/>
      <dgm:t>
        <a:bodyPr/>
        <a:lstStyle/>
        <a:p>
          <a:endParaRPr lang="en-US"/>
        </a:p>
      </dgm:t>
    </dgm:pt>
    <dgm:pt modelId="{E0AFDF80-5EBA-41EA-BBA7-7ECDD77CEFEF}" type="sibTrans" cxnId="{FAB9C148-196F-4B05-845E-3F5142153C5A}">
      <dgm:prSet/>
      <dgm:spPr>
        <a:solidFill>
          <a:schemeClr val="accent2">
            <a:lumMod val="75000"/>
          </a:schemeClr>
        </a:solidFill>
      </dgm:spPr>
      <dgm:t>
        <a:bodyPr/>
        <a:lstStyle/>
        <a:p>
          <a:endParaRPr lang="en-US"/>
        </a:p>
      </dgm:t>
    </dgm:pt>
    <dgm:pt modelId="{0613DD6E-4152-4C38-8377-D23558B9BBC5}">
      <dgm:prSet/>
      <dgm:spPr>
        <a:ln w="38100">
          <a:solidFill>
            <a:schemeClr val="accent2">
              <a:lumMod val="75000"/>
            </a:schemeClr>
          </a:solidFill>
        </a:ln>
      </dgm:spPr>
      <dgm:t>
        <a:bodyPr/>
        <a:lstStyle/>
        <a:p>
          <a:r>
            <a:rPr lang="en-CA"/>
            <a:t>The United States Ends Its Support for the Syrian Kurds</a:t>
          </a:r>
          <a:endParaRPr lang="en-US"/>
        </a:p>
      </dgm:t>
    </dgm:pt>
    <dgm:pt modelId="{12C931D8-730C-4CD1-B0CC-2568B4CFF59B}" type="parTrans" cxnId="{632A54A7-E6A4-4059-91D2-E80166DBE4C1}">
      <dgm:prSet/>
      <dgm:spPr/>
      <dgm:t>
        <a:bodyPr/>
        <a:lstStyle/>
        <a:p>
          <a:endParaRPr lang="en-US"/>
        </a:p>
      </dgm:t>
    </dgm:pt>
    <dgm:pt modelId="{84EF5E77-167B-4385-B9EB-6A4C11E6914B}" type="sibTrans" cxnId="{632A54A7-E6A4-4059-91D2-E80166DBE4C1}">
      <dgm:prSet/>
      <dgm:spPr>
        <a:solidFill>
          <a:schemeClr val="accent2">
            <a:lumMod val="75000"/>
          </a:schemeClr>
        </a:solidFill>
      </dgm:spPr>
      <dgm:t>
        <a:bodyPr/>
        <a:lstStyle/>
        <a:p>
          <a:endParaRPr lang="en-US"/>
        </a:p>
      </dgm:t>
    </dgm:pt>
    <dgm:pt modelId="{DAC7119F-4966-456E-9BB6-A66862E291EC}">
      <dgm:prSet/>
      <dgm:spPr>
        <a:ln w="38100">
          <a:solidFill>
            <a:schemeClr val="accent2">
              <a:lumMod val="75000"/>
            </a:schemeClr>
          </a:solidFill>
        </a:ln>
      </dgm:spPr>
      <dgm:t>
        <a:bodyPr/>
        <a:lstStyle/>
        <a:p>
          <a:r>
            <a:rPr lang="en-US"/>
            <a:t>India Embraces Hindu Nationalism.</a:t>
          </a:r>
        </a:p>
      </dgm:t>
    </dgm:pt>
    <dgm:pt modelId="{FB828C09-D0A6-45B1-B3CA-EEADC9BAE4AA}" type="parTrans" cxnId="{65F7449E-3B36-4C85-B84D-30FF2E7A1D40}">
      <dgm:prSet/>
      <dgm:spPr/>
      <dgm:t>
        <a:bodyPr/>
        <a:lstStyle/>
        <a:p>
          <a:endParaRPr lang="en-US"/>
        </a:p>
      </dgm:t>
    </dgm:pt>
    <dgm:pt modelId="{AF206D36-24AE-4D6B-9160-F83BC3A69242}" type="sibTrans" cxnId="{65F7449E-3B36-4C85-B84D-30FF2E7A1D40}">
      <dgm:prSet/>
      <dgm:spPr>
        <a:solidFill>
          <a:schemeClr val="accent2">
            <a:lumMod val="75000"/>
          </a:schemeClr>
        </a:solidFill>
      </dgm:spPr>
      <dgm:t>
        <a:bodyPr/>
        <a:lstStyle/>
        <a:p>
          <a:endParaRPr lang="en-US"/>
        </a:p>
      </dgm:t>
    </dgm:pt>
    <dgm:pt modelId="{5052383F-7F93-4197-9E97-B9993AD5114C}">
      <dgm:prSet/>
      <dgm:spPr>
        <a:ln w="38100">
          <a:solidFill>
            <a:schemeClr val="accent2">
              <a:lumMod val="75000"/>
            </a:schemeClr>
          </a:solidFill>
        </a:ln>
      </dgm:spPr>
      <dgm:t>
        <a:bodyPr/>
        <a:lstStyle/>
        <a:p>
          <a:r>
            <a:rPr lang="en-US" dirty="0"/>
            <a:t>The Amazon Burns.</a:t>
          </a:r>
        </a:p>
      </dgm:t>
    </dgm:pt>
    <dgm:pt modelId="{91471089-0260-4AAF-8231-7BBC36B4F27C}" type="parTrans" cxnId="{AA251B4F-56FF-4E59-90FB-566E0C0F115B}">
      <dgm:prSet/>
      <dgm:spPr/>
      <dgm:t>
        <a:bodyPr/>
        <a:lstStyle/>
        <a:p>
          <a:endParaRPr lang="en-US"/>
        </a:p>
      </dgm:t>
    </dgm:pt>
    <dgm:pt modelId="{2B058A25-A639-4D4E-9E23-CFB61E30011B}" type="sibTrans" cxnId="{AA251B4F-56FF-4E59-90FB-566E0C0F115B}">
      <dgm:prSet/>
      <dgm:spPr>
        <a:solidFill>
          <a:schemeClr val="accent2">
            <a:lumMod val="75000"/>
          </a:schemeClr>
        </a:solidFill>
      </dgm:spPr>
      <dgm:t>
        <a:bodyPr/>
        <a:lstStyle/>
        <a:p>
          <a:endParaRPr lang="en-US"/>
        </a:p>
      </dgm:t>
    </dgm:pt>
    <dgm:pt modelId="{53C8E73E-856E-4E1F-925F-8BD87E045EEA}">
      <dgm:prSet/>
      <dgm:spPr>
        <a:ln w="38100">
          <a:solidFill>
            <a:schemeClr val="accent2">
              <a:lumMod val="75000"/>
            </a:schemeClr>
          </a:solidFill>
        </a:ln>
      </dgm:spPr>
      <dgm:t>
        <a:bodyPr/>
        <a:lstStyle/>
        <a:p>
          <a:r>
            <a:rPr lang="en-CA"/>
            <a:t>Tensions Flare in the Persian Gulf. </a:t>
          </a:r>
          <a:endParaRPr lang="en-US"/>
        </a:p>
      </dgm:t>
    </dgm:pt>
    <dgm:pt modelId="{53D2C090-4C18-42F2-920B-26D4BBEC6BAF}" type="parTrans" cxnId="{C9DF807E-9200-42D8-84E6-EE6E78491BB6}">
      <dgm:prSet/>
      <dgm:spPr/>
      <dgm:t>
        <a:bodyPr/>
        <a:lstStyle/>
        <a:p>
          <a:endParaRPr lang="en-US"/>
        </a:p>
      </dgm:t>
    </dgm:pt>
    <dgm:pt modelId="{50682831-0CBF-49A1-92A9-8EB8B48C61E1}" type="sibTrans" cxnId="{C9DF807E-9200-42D8-84E6-EE6E78491BB6}">
      <dgm:prSet/>
      <dgm:spPr>
        <a:solidFill>
          <a:schemeClr val="accent2">
            <a:lumMod val="75000"/>
          </a:schemeClr>
        </a:solidFill>
      </dgm:spPr>
      <dgm:t>
        <a:bodyPr/>
        <a:lstStyle/>
        <a:p>
          <a:endParaRPr lang="en-US"/>
        </a:p>
      </dgm:t>
    </dgm:pt>
    <dgm:pt modelId="{FD90C878-9903-4F21-AECF-5DDA5BB9CDA0}">
      <dgm:prSet/>
      <dgm:spPr>
        <a:ln w="38100">
          <a:solidFill>
            <a:schemeClr val="accent2">
              <a:lumMod val="75000"/>
            </a:schemeClr>
          </a:solidFill>
        </a:ln>
      </dgm:spPr>
      <dgm:t>
        <a:bodyPr/>
        <a:lstStyle/>
        <a:p>
          <a:r>
            <a:rPr lang="en-CA"/>
            <a:t>The Central American Migrant Exodus Grows. </a:t>
          </a:r>
          <a:endParaRPr lang="en-US"/>
        </a:p>
      </dgm:t>
    </dgm:pt>
    <dgm:pt modelId="{EAE944CC-E566-4E7C-958F-156581194D8E}" type="parTrans" cxnId="{3F471A32-4960-4E6C-A6F3-228BCF414AE0}">
      <dgm:prSet/>
      <dgm:spPr/>
      <dgm:t>
        <a:bodyPr/>
        <a:lstStyle/>
        <a:p>
          <a:endParaRPr lang="en-US"/>
        </a:p>
      </dgm:t>
    </dgm:pt>
    <dgm:pt modelId="{37FDBC46-13AE-4BB7-8B5B-F1D08EC5D67A}" type="sibTrans" cxnId="{3F471A32-4960-4E6C-A6F3-228BCF414AE0}">
      <dgm:prSet/>
      <dgm:spPr>
        <a:solidFill>
          <a:schemeClr val="accent2">
            <a:lumMod val="75000"/>
          </a:schemeClr>
        </a:solidFill>
      </dgm:spPr>
      <dgm:t>
        <a:bodyPr/>
        <a:lstStyle/>
        <a:p>
          <a:endParaRPr lang="en-US"/>
        </a:p>
      </dgm:t>
    </dgm:pt>
    <dgm:pt modelId="{79696208-CABB-4CA7-8F6C-B673CF446F10}">
      <dgm:prSet/>
      <dgm:spPr>
        <a:ln w="38100">
          <a:solidFill>
            <a:schemeClr val="accent2">
              <a:lumMod val="75000"/>
            </a:schemeClr>
          </a:solidFill>
        </a:ln>
      </dgm:spPr>
      <dgm:t>
        <a:bodyPr/>
        <a:lstStyle/>
        <a:p>
          <a:r>
            <a:rPr lang="en-CA"/>
            <a:t>The U.S.-China Trade War Continues.</a:t>
          </a:r>
          <a:endParaRPr lang="en-US"/>
        </a:p>
      </dgm:t>
    </dgm:pt>
    <dgm:pt modelId="{1F560E73-B5FB-47BB-AA18-C614F39208C3}" type="parTrans" cxnId="{B86D1331-7EEE-4555-BCA6-6558212436D1}">
      <dgm:prSet/>
      <dgm:spPr/>
      <dgm:t>
        <a:bodyPr/>
        <a:lstStyle/>
        <a:p>
          <a:endParaRPr lang="en-US"/>
        </a:p>
      </dgm:t>
    </dgm:pt>
    <dgm:pt modelId="{BA0F004D-378F-406A-88C1-922E93AA647E}" type="sibTrans" cxnId="{B86D1331-7EEE-4555-BCA6-6558212436D1}">
      <dgm:prSet/>
      <dgm:spPr>
        <a:solidFill>
          <a:schemeClr val="accent2">
            <a:lumMod val="75000"/>
          </a:schemeClr>
        </a:solidFill>
      </dgm:spPr>
      <dgm:t>
        <a:bodyPr/>
        <a:lstStyle/>
        <a:p>
          <a:endParaRPr lang="en-US"/>
        </a:p>
      </dgm:t>
    </dgm:pt>
    <dgm:pt modelId="{1F67C856-B0C7-4580-82B7-3C25369C19D9}">
      <dgm:prSet/>
      <dgm:spPr>
        <a:ln w="38100">
          <a:solidFill>
            <a:schemeClr val="accent2">
              <a:lumMod val="75000"/>
            </a:schemeClr>
          </a:solidFill>
        </a:ln>
      </dgm:spPr>
      <dgm:t>
        <a:bodyPr/>
        <a:lstStyle/>
        <a:p>
          <a:r>
            <a:rPr lang="en-CA"/>
            <a:t>Brexit Upends British Politics.</a:t>
          </a:r>
          <a:endParaRPr lang="en-US"/>
        </a:p>
      </dgm:t>
    </dgm:pt>
    <dgm:pt modelId="{9E3083E8-08D3-4B2D-AAFE-7810B84BCEE7}" type="parTrans" cxnId="{EFCF2B33-336D-4869-9F4A-1134DB5C0ECD}">
      <dgm:prSet/>
      <dgm:spPr/>
      <dgm:t>
        <a:bodyPr/>
        <a:lstStyle/>
        <a:p>
          <a:endParaRPr lang="en-US"/>
        </a:p>
      </dgm:t>
    </dgm:pt>
    <dgm:pt modelId="{B44E0FA4-99FF-48E8-BE50-03B32EC7FFE7}" type="sibTrans" cxnId="{EFCF2B33-336D-4869-9F4A-1134DB5C0ECD}">
      <dgm:prSet/>
      <dgm:spPr>
        <a:solidFill>
          <a:schemeClr val="accent2">
            <a:lumMod val="75000"/>
          </a:schemeClr>
        </a:solidFill>
      </dgm:spPr>
      <dgm:t>
        <a:bodyPr/>
        <a:lstStyle/>
        <a:p>
          <a:endParaRPr lang="en-US"/>
        </a:p>
      </dgm:t>
    </dgm:pt>
    <dgm:pt modelId="{4FCFF12A-1EC1-4443-A3E2-95DD057B119E}">
      <dgm:prSet/>
      <dgm:spPr>
        <a:ln w="38100">
          <a:solidFill>
            <a:schemeClr val="accent2">
              <a:lumMod val="75000"/>
            </a:schemeClr>
          </a:solidFill>
        </a:ln>
      </dgm:spPr>
      <dgm:t>
        <a:bodyPr/>
        <a:lstStyle/>
        <a:p>
          <a:r>
            <a:rPr lang="en-CA"/>
            <a:t>North Korea-U.S. Nuclear Talks Stall.</a:t>
          </a:r>
          <a:endParaRPr lang="en-US"/>
        </a:p>
      </dgm:t>
    </dgm:pt>
    <dgm:pt modelId="{6F0F45A4-CF27-49EB-84BC-BCF21EB1340E}" type="parTrans" cxnId="{432F5519-4988-4273-A6FF-DE77FFA81EED}">
      <dgm:prSet/>
      <dgm:spPr/>
      <dgm:t>
        <a:bodyPr/>
        <a:lstStyle/>
        <a:p>
          <a:endParaRPr lang="en-US"/>
        </a:p>
      </dgm:t>
    </dgm:pt>
    <dgm:pt modelId="{6B7CC143-E77E-40EF-B607-5CEAB7DD5D34}" type="sibTrans" cxnId="{432F5519-4988-4273-A6FF-DE77FFA81EED}">
      <dgm:prSet/>
      <dgm:spPr>
        <a:solidFill>
          <a:schemeClr val="accent2">
            <a:lumMod val="75000"/>
          </a:schemeClr>
        </a:solidFill>
      </dgm:spPr>
      <dgm:t>
        <a:bodyPr/>
        <a:lstStyle/>
        <a:p>
          <a:endParaRPr lang="en-US"/>
        </a:p>
      </dgm:t>
    </dgm:pt>
    <dgm:pt modelId="{D8BB7F2D-2C73-4897-86E9-FA271352C37A}" type="pres">
      <dgm:prSet presAssocID="{A191FA32-E7E5-4F80-9A39-0474AD6DFE8B}" presName="cycle" presStyleCnt="0">
        <dgm:presLayoutVars>
          <dgm:dir/>
          <dgm:resizeHandles val="exact"/>
        </dgm:presLayoutVars>
      </dgm:prSet>
      <dgm:spPr/>
    </dgm:pt>
    <dgm:pt modelId="{E102CEBC-4E2F-48A8-86FF-1D347D2861BF}" type="pres">
      <dgm:prSet presAssocID="{9965DA57-04FA-4FFD-97C7-40CA9790FCEE}" presName="node" presStyleLbl="node1" presStyleIdx="0" presStyleCnt="10">
        <dgm:presLayoutVars>
          <dgm:bulletEnabled val="1"/>
        </dgm:presLayoutVars>
      </dgm:prSet>
      <dgm:spPr/>
    </dgm:pt>
    <dgm:pt modelId="{2395B6E1-4B58-4275-9FEB-4185EF333A77}" type="pres">
      <dgm:prSet presAssocID="{C677DDCA-20DB-4338-AD40-B5FE27343B33}" presName="sibTrans" presStyleLbl="sibTrans2D1" presStyleIdx="0" presStyleCnt="10"/>
      <dgm:spPr/>
    </dgm:pt>
    <dgm:pt modelId="{18892E70-8F98-4E48-8195-0496F938F552}" type="pres">
      <dgm:prSet presAssocID="{C677DDCA-20DB-4338-AD40-B5FE27343B33}" presName="connectorText" presStyleLbl="sibTrans2D1" presStyleIdx="0" presStyleCnt="10"/>
      <dgm:spPr/>
    </dgm:pt>
    <dgm:pt modelId="{13218B16-EF3F-4163-80C8-4C456594A562}" type="pres">
      <dgm:prSet presAssocID="{2D3D03FF-FA88-48EF-953C-100F27A11771}" presName="node" presStyleLbl="node1" presStyleIdx="1" presStyleCnt="10">
        <dgm:presLayoutVars>
          <dgm:bulletEnabled val="1"/>
        </dgm:presLayoutVars>
      </dgm:prSet>
      <dgm:spPr/>
    </dgm:pt>
    <dgm:pt modelId="{CF16432D-07A7-4CB2-8094-43D6E1026F94}" type="pres">
      <dgm:prSet presAssocID="{E0AFDF80-5EBA-41EA-BBA7-7ECDD77CEFEF}" presName="sibTrans" presStyleLbl="sibTrans2D1" presStyleIdx="1" presStyleCnt="10"/>
      <dgm:spPr/>
    </dgm:pt>
    <dgm:pt modelId="{E4503D71-134C-4416-869C-551E68AB3124}" type="pres">
      <dgm:prSet presAssocID="{E0AFDF80-5EBA-41EA-BBA7-7ECDD77CEFEF}" presName="connectorText" presStyleLbl="sibTrans2D1" presStyleIdx="1" presStyleCnt="10"/>
      <dgm:spPr/>
    </dgm:pt>
    <dgm:pt modelId="{E5CD6145-6842-432D-9629-5E068A44250D}" type="pres">
      <dgm:prSet presAssocID="{0613DD6E-4152-4C38-8377-D23558B9BBC5}" presName="node" presStyleLbl="node1" presStyleIdx="2" presStyleCnt="10">
        <dgm:presLayoutVars>
          <dgm:bulletEnabled val="1"/>
        </dgm:presLayoutVars>
      </dgm:prSet>
      <dgm:spPr/>
    </dgm:pt>
    <dgm:pt modelId="{D4B05343-0E08-476D-B508-537DE9D39F59}" type="pres">
      <dgm:prSet presAssocID="{84EF5E77-167B-4385-B9EB-6A4C11E6914B}" presName="sibTrans" presStyleLbl="sibTrans2D1" presStyleIdx="2" presStyleCnt="10"/>
      <dgm:spPr/>
    </dgm:pt>
    <dgm:pt modelId="{D5C78691-6177-4239-B041-EC01672F6F4B}" type="pres">
      <dgm:prSet presAssocID="{84EF5E77-167B-4385-B9EB-6A4C11E6914B}" presName="connectorText" presStyleLbl="sibTrans2D1" presStyleIdx="2" presStyleCnt="10"/>
      <dgm:spPr/>
    </dgm:pt>
    <dgm:pt modelId="{8361BF2E-A8D0-4A54-BDAB-8702DB62F388}" type="pres">
      <dgm:prSet presAssocID="{DAC7119F-4966-456E-9BB6-A66862E291EC}" presName="node" presStyleLbl="node1" presStyleIdx="3" presStyleCnt="10">
        <dgm:presLayoutVars>
          <dgm:bulletEnabled val="1"/>
        </dgm:presLayoutVars>
      </dgm:prSet>
      <dgm:spPr/>
    </dgm:pt>
    <dgm:pt modelId="{B347032A-E10E-440E-95DA-BA02A3040EB5}" type="pres">
      <dgm:prSet presAssocID="{AF206D36-24AE-4D6B-9160-F83BC3A69242}" presName="sibTrans" presStyleLbl="sibTrans2D1" presStyleIdx="3" presStyleCnt="10"/>
      <dgm:spPr/>
    </dgm:pt>
    <dgm:pt modelId="{36193663-1630-481C-AD65-7DD1FC74B289}" type="pres">
      <dgm:prSet presAssocID="{AF206D36-24AE-4D6B-9160-F83BC3A69242}" presName="connectorText" presStyleLbl="sibTrans2D1" presStyleIdx="3" presStyleCnt="10"/>
      <dgm:spPr/>
    </dgm:pt>
    <dgm:pt modelId="{AFCDEC13-DC6B-4E5C-9EB3-267F4DD0C525}" type="pres">
      <dgm:prSet presAssocID="{5052383F-7F93-4197-9E97-B9993AD5114C}" presName="node" presStyleLbl="node1" presStyleIdx="4" presStyleCnt="10">
        <dgm:presLayoutVars>
          <dgm:bulletEnabled val="1"/>
        </dgm:presLayoutVars>
      </dgm:prSet>
      <dgm:spPr/>
    </dgm:pt>
    <dgm:pt modelId="{1E23C515-C0C6-4776-8489-E3AC7623E3AF}" type="pres">
      <dgm:prSet presAssocID="{2B058A25-A639-4D4E-9E23-CFB61E30011B}" presName="sibTrans" presStyleLbl="sibTrans2D1" presStyleIdx="4" presStyleCnt="10"/>
      <dgm:spPr/>
    </dgm:pt>
    <dgm:pt modelId="{4D45DF19-08D8-4132-8A8A-00302AD7F90D}" type="pres">
      <dgm:prSet presAssocID="{2B058A25-A639-4D4E-9E23-CFB61E30011B}" presName="connectorText" presStyleLbl="sibTrans2D1" presStyleIdx="4" presStyleCnt="10"/>
      <dgm:spPr/>
    </dgm:pt>
    <dgm:pt modelId="{D6E9D5B6-8FDD-4819-8375-CF892100CA9D}" type="pres">
      <dgm:prSet presAssocID="{53C8E73E-856E-4E1F-925F-8BD87E045EEA}" presName="node" presStyleLbl="node1" presStyleIdx="5" presStyleCnt="10">
        <dgm:presLayoutVars>
          <dgm:bulletEnabled val="1"/>
        </dgm:presLayoutVars>
      </dgm:prSet>
      <dgm:spPr/>
    </dgm:pt>
    <dgm:pt modelId="{9BCBCC36-9367-4116-AFD5-7BC507206BAE}" type="pres">
      <dgm:prSet presAssocID="{50682831-0CBF-49A1-92A9-8EB8B48C61E1}" presName="sibTrans" presStyleLbl="sibTrans2D1" presStyleIdx="5" presStyleCnt="10"/>
      <dgm:spPr/>
    </dgm:pt>
    <dgm:pt modelId="{525F9C91-81FE-4B78-842B-49510EBDE9AB}" type="pres">
      <dgm:prSet presAssocID="{50682831-0CBF-49A1-92A9-8EB8B48C61E1}" presName="connectorText" presStyleLbl="sibTrans2D1" presStyleIdx="5" presStyleCnt="10"/>
      <dgm:spPr/>
    </dgm:pt>
    <dgm:pt modelId="{C2BE9385-9E11-4E29-86B1-E390200F17C5}" type="pres">
      <dgm:prSet presAssocID="{FD90C878-9903-4F21-AECF-5DDA5BB9CDA0}" presName="node" presStyleLbl="node1" presStyleIdx="6" presStyleCnt="10">
        <dgm:presLayoutVars>
          <dgm:bulletEnabled val="1"/>
        </dgm:presLayoutVars>
      </dgm:prSet>
      <dgm:spPr/>
    </dgm:pt>
    <dgm:pt modelId="{77BF31B5-EDF4-45C0-933C-864B3A7F0BE8}" type="pres">
      <dgm:prSet presAssocID="{37FDBC46-13AE-4BB7-8B5B-F1D08EC5D67A}" presName="sibTrans" presStyleLbl="sibTrans2D1" presStyleIdx="6" presStyleCnt="10"/>
      <dgm:spPr/>
    </dgm:pt>
    <dgm:pt modelId="{BA88F08C-FFB2-4F77-861E-3EFC83D6853E}" type="pres">
      <dgm:prSet presAssocID="{37FDBC46-13AE-4BB7-8B5B-F1D08EC5D67A}" presName="connectorText" presStyleLbl="sibTrans2D1" presStyleIdx="6" presStyleCnt="10"/>
      <dgm:spPr/>
    </dgm:pt>
    <dgm:pt modelId="{DE8A54FD-86CC-4DC0-938C-3E71F66B4008}" type="pres">
      <dgm:prSet presAssocID="{79696208-CABB-4CA7-8F6C-B673CF446F10}" presName="node" presStyleLbl="node1" presStyleIdx="7" presStyleCnt="10">
        <dgm:presLayoutVars>
          <dgm:bulletEnabled val="1"/>
        </dgm:presLayoutVars>
      </dgm:prSet>
      <dgm:spPr/>
    </dgm:pt>
    <dgm:pt modelId="{50A3DBE6-690C-44A9-B7EC-B51C431D50F3}" type="pres">
      <dgm:prSet presAssocID="{BA0F004D-378F-406A-88C1-922E93AA647E}" presName="sibTrans" presStyleLbl="sibTrans2D1" presStyleIdx="7" presStyleCnt="10"/>
      <dgm:spPr/>
    </dgm:pt>
    <dgm:pt modelId="{EC448C89-394B-40D7-8ED4-190DAFB53A64}" type="pres">
      <dgm:prSet presAssocID="{BA0F004D-378F-406A-88C1-922E93AA647E}" presName="connectorText" presStyleLbl="sibTrans2D1" presStyleIdx="7" presStyleCnt="10"/>
      <dgm:spPr/>
    </dgm:pt>
    <dgm:pt modelId="{151C3D24-BF8A-45C1-8DDF-8360D7B32B54}" type="pres">
      <dgm:prSet presAssocID="{1F67C856-B0C7-4580-82B7-3C25369C19D9}" presName="node" presStyleLbl="node1" presStyleIdx="8" presStyleCnt="10">
        <dgm:presLayoutVars>
          <dgm:bulletEnabled val="1"/>
        </dgm:presLayoutVars>
      </dgm:prSet>
      <dgm:spPr/>
    </dgm:pt>
    <dgm:pt modelId="{EDCE57CD-BEB9-4C03-834F-16531929F7B8}" type="pres">
      <dgm:prSet presAssocID="{B44E0FA4-99FF-48E8-BE50-03B32EC7FFE7}" presName="sibTrans" presStyleLbl="sibTrans2D1" presStyleIdx="8" presStyleCnt="10"/>
      <dgm:spPr/>
    </dgm:pt>
    <dgm:pt modelId="{1702A189-0F95-47BF-B64D-ED773D8D9A8A}" type="pres">
      <dgm:prSet presAssocID="{B44E0FA4-99FF-48E8-BE50-03B32EC7FFE7}" presName="connectorText" presStyleLbl="sibTrans2D1" presStyleIdx="8" presStyleCnt="10"/>
      <dgm:spPr/>
    </dgm:pt>
    <dgm:pt modelId="{A21CC28C-4AB2-43FF-BCCA-2BDAAEFE6C8E}" type="pres">
      <dgm:prSet presAssocID="{4FCFF12A-1EC1-4443-A3E2-95DD057B119E}" presName="node" presStyleLbl="node1" presStyleIdx="9" presStyleCnt="10">
        <dgm:presLayoutVars>
          <dgm:bulletEnabled val="1"/>
        </dgm:presLayoutVars>
      </dgm:prSet>
      <dgm:spPr/>
    </dgm:pt>
    <dgm:pt modelId="{012B6B45-3ED4-456E-8EE1-48DB95D1DDFA}" type="pres">
      <dgm:prSet presAssocID="{6B7CC143-E77E-40EF-B607-5CEAB7DD5D34}" presName="sibTrans" presStyleLbl="sibTrans2D1" presStyleIdx="9" presStyleCnt="10"/>
      <dgm:spPr/>
    </dgm:pt>
    <dgm:pt modelId="{DFEEB272-FA26-4CF7-9AAF-6D8E907FAFA9}" type="pres">
      <dgm:prSet presAssocID="{6B7CC143-E77E-40EF-B607-5CEAB7DD5D34}" presName="connectorText" presStyleLbl="sibTrans2D1" presStyleIdx="9" presStyleCnt="10"/>
      <dgm:spPr/>
    </dgm:pt>
  </dgm:ptLst>
  <dgm:cxnLst>
    <dgm:cxn modelId="{98FE6203-0FA2-41CD-962C-CB8ACD9B650E}" type="presOf" srcId="{1F67C856-B0C7-4580-82B7-3C25369C19D9}" destId="{151C3D24-BF8A-45C1-8DDF-8360D7B32B54}" srcOrd="0" destOrd="0" presId="urn:microsoft.com/office/officeart/2005/8/layout/cycle2"/>
    <dgm:cxn modelId="{59BA260D-5AE5-4ED6-9513-197F3914626A}" type="presOf" srcId="{37FDBC46-13AE-4BB7-8B5B-F1D08EC5D67A}" destId="{BA88F08C-FFB2-4F77-861E-3EFC83D6853E}" srcOrd="1" destOrd="0" presId="urn:microsoft.com/office/officeart/2005/8/layout/cycle2"/>
    <dgm:cxn modelId="{54AD440D-4C0B-40BA-9A96-BAE1210796D4}" type="presOf" srcId="{E0AFDF80-5EBA-41EA-BBA7-7ECDD77CEFEF}" destId="{CF16432D-07A7-4CB2-8094-43D6E1026F94}" srcOrd="0" destOrd="0" presId="urn:microsoft.com/office/officeart/2005/8/layout/cycle2"/>
    <dgm:cxn modelId="{C8DBC10F-FE37-4D91-BEBC-9DBDC402D05A}" type="presOf" srcId="{BA0F004D-378F-406A-88C1-922E93AA647E}" destId="{EC448C89-394B-40D7-8ED4-190DAFB53A64}" srcOrd="1" destOrd="0" presId="urn:microsoft.com/office/officeart/2005/8/layout/cycle2"/>
    <dgm:cxn modelId="{3251CD12-429B-47FE-AEA1-ACA4E073D9B9}" type="presOf" srcId="{AF206D36-24AE-4D6B-9160-F83BC3A69242}" destId="{B347032A-E10E-440E-95DA-BA02A3040EB5}" srcOrd="0" destOrd="0" presId="urn:microsoft.com/office/officeart/2005/8/layout/cycle2"/>
    <dgm:cxn modelId="{432F5519-4988-4273-A6FF-DE77FFA81EED}" srcId="{A191FA32-E7E5-4F80-9A39-0474AD6DFE8B}" destId="{4FCFF12A-1EC1-4443-A3E2-95DD057B119E}" srcOrd="9" destOrd="0" parTransId="{6F0F45A4-CF27-49EB-84BC-BCF21EB1340E}" sibTransId="{6B7CC143-E77E-40EF-B607-5CEAB7DD5D34}"/>
    <dgm:cxn modelId="{F1BA2626-213B-4A9C-8607-00AFDF542F21}" type="presOf" srcId="{6B7CC143-E77E-40EF-B607-5CEAB7DD5D34}" destId="{012B6B45-3ED4-456E-8EE1-48DB95D1DDFA}" srcOrd="0" destOrd="0" presId="urn:microsoft.com/office/officeart/2005/8/layout/cycle2"/>
    <dgm:cxn modelId="{B86D1331-7EEE-4555-BCA6-6558212436D1}" srcId="{A191FA32-E7E5-4F80-9A39-0474AD6DFE8B}" destId="{79696208-CABB-4CA7-8F6C-B673CF446F10}" srcOrd="7" destOrd="0" parTransId="{1F560E73-B5FB-47BB-AA18-C614F39208C3}" sibTransId="{BA0F004D-378F-406A-88C1-922E93AA647E}"/>
    <dgm:cxn modelId="{3F471A32-4960-4E6C-A6F3-228BCF414AE0}" srcId="{A191FA32-E7E5-4F80-9A39-0474AD6DFE8B}" destId="{FD90C878-9903-4F21-AECF-5DDA5BB9CDA0}" srcOrd="6" destOrd="0" parTransId="{EAE944CC-E566-4E7C-958F-156581194D8E}" sibTransId="{37FDBC46-13AE-4BB7-8B5B-F1D08EC5D67A}"/>
    <dgm:cxn modelId="{EFCF2B33-336D-4869-9F4A-1134DB5C0ECD}" srcId="{A191FA32-E7E5-4F80-9A39-0474AD6DFE8B}" destId="{1F67C856-B0C7-4580-82B7-3C25369C19D9}" srcOrd="8" destOrd="0" parTransId="{9E3083E8-08D3-4B2D-AAFE-7810B84BCEE7}" sibTransId="{B44E0FA4-99FF-48E8-BE50-03B32EC7FFE7}"/>
    <dgm:cxn modelId="{220D0534-32E0-4779-B618-64FB79CEC169}" type="presOf" srcId="{C677DDCA-20DB-4338-AD40-B5FE27343B33}" destId="{18892E70-8F98-4E48-8195-0496F938F552}" srcOrd="1" destOrd="0" presId="urn:microsoft.com/office/officeart/2005/8/layout/cycle2"/>
    <dgm:cxn modelId="{8BAE2737-38AE-4E8A-BDD3-3180EF45D57C}" type="presOf" srcId="{6B7CC143-E77E-40EF-B607-5CEAB7DD5D34}" destId="{DFEEB272-FA26-4CF7-9AAF-6D8E907FAFA9}" srcOrd="1" destOrd="0" presId="urn:microsoft.com/office/officeart/2005/8/layout/cycle2"/>
    <dgm:cxn modelId="{E75C303F-352B-49F4-B915-820326631CA6}" type="presOf" srcId="{DAC7119F-4966-456E-9BB6-A66862E291EC}" destId="{8361BF2E-A8D0-4A54-BDAB-8702DB62F388}" srcOrd="0" destOrd="0" presId="urn:microsoft.com/office/officeart/2005/8/layout/cycle2"/>
    <dgm:cxn modelId="{3F5D5562-EC7F-4791-B3DB-106126326DBC}" type="presOf" srcId="{FD90C878-9903-4F21-AECF-5DDA5BB9CDA0}" destId="{C2BE9385-9E11-4E29-86B1-E390200F17C5}" srcOrd="0" destOrd="0" presId="urn:microsoft.com/office/officeart/2005/8/layout/cycle2"/>
    <dgm:cxn modelId="{15B4A345-DB20-40EE-B70C-12AEDF87B4E9}" type="presOf" srcId="{9965DA57-04FA-4FFD-97C7-40CA9790FCEE}" destId="{E102CEBC-4E2F-48A8-86FF-1D347D2861BF}" srcOrd="0" destOrd="0" presId="urn:microsoft.com/office/officeart/2005/8/layout/cycle2"/>
    <dgm:cxn modelId="{B4C4A047-1DE4-46A3-A7C3-D33B7F8F0D9F}" type="presOf" srcId="{50682831-0CBF-49A1-92A9-8EB8B48C61E1}" destId="{525F9C91-81FE-4B78-842B-49510EBDE9AB}" srcOrd="1" destOrd="0" presId="urn:microsoft.com/office/officeart/2005/8/layout/cycle2"/>
    <dgm:cxn modelId="{FAB9C148-196F-4B05-845E-3F5142153C5A}" srcId="{A191FA32-E7E5-4F80-9A39-0474AD6DFE8B}" destId="{2D3D03FF-FA88-48EF-953C-100F27A11771}" srcOrd="1" destOrd="0" parTransId="{D97F7D12-BC70-410E-B2D2-801267EAF1DC}" sibTransId="{E0AFDF80-5EBA-41EA-BBA7-7ECDD77CEFEF}"/>
    <dgm:cxn modelId="{AA251B4F-56FF-4E59-90FB-566E0C0F115B}" srcId="{A191FA32-E7E5-4F80-9A39-0474AD6DFE8B}" destId="{5052383F-7F93-4197-9E97-B9993AD5114C}" srcOrd="4" destOrd="0" parTransId="{91471089-0260-4AAF-8231-7BBC36B4F27C}" sibTransId="{2B058A25-A639-4D4E-9E23-CFB61E30011B}"/>
    <dgm:cxn modelId="{72D6C177-2465-448F-BE85-6D7BEEAB9EA8}" type="presOf" srcId="{79696208-CABB-4CA7-8F6C-B673CF446F10}" destId="{DE8A54FD-86CC-4DC0-938C-3E71F66B4008}" srcOrd="0" destOrd="0" presId="urn:microsoft.com/office/officeart/2005/8/layout/cycle2"/>
    <dgm:cxn modelId="{C9DF807E-9200-42D8-84E6-EE6E78491BB6}" srcId="{A191FA32-E7E5-4F80-9A39-0474AD6DFE8B}" destId="{53C8E73E-856E-4E1F-925F-8BD87E045EEA}" srcOrd="5" destOrd="0" parTransId="{53D2C090-4C18-42F2-920B-26D4BBEC6BAF}" sibTransId="{50682831-0CBF-49A1-92A9-8EB8B48C61E1}"/>
    <dgm:cxn modelId="{1CC4AB82-9FAA-40CD-AAC8-97486C7F1EF1}" type="presOf" srcId="{AF206D36-24AE-4D6B-9160-F83BC3A69242}" destId="{36193663-1630-481C-AD65-7DD1FC74B289}" srcOrd="1" destOrd="0" presId="urn:microsoft.com/office/officeart/2005/8/layout/cycle2"/>
    <dgm:cxn modelId="{7F00C58E-4818-4C9E-8713-2EC4877346BE}" type="presOf" srcId="{BA0F004D-378F-406A-88C1-922E93AA647E}" destId="{50A3DBE6-690C-44A9-B7EC-B51C431D50F3}" srcOrd="0" destOrd="0" presId="urn:microsoft.com/office/officeart/2005/8/layout/cycle2"/>
    <dgm:cxn modelId="{4C014D97-D885-4A03-A5B5-16F75C3E5DCF}" type="presOf" srcId="{5052383F-7F93-4197-9E97-B9993AD5114C}" destId="{AFCDEC13-DC6B-4E5C-9EB3-267F4DD0C525}" srcOrd="0" destOrd="0" presId="urn:microsoft.com/office/officeart/2005/8/layout/cycle2"/>
    <dgm:cxn modelId="{9A494499-3ECC-477E-8D39-BDC9E2DD8BD6}" type="presOf" srcId="{4FCFF12A-1EC1-4443-A3E2-95DD057B119E}" destId="{A21CC28C-4AB2-43FF-BCCA-2BDAAEFE6C8E}" srcOrd="0" destOrd="0" presId="urn:microsoft.com/office/officeart/2005/8/layout/cycle2"/>
    <dgm:cxn modelId="{7D9C3E9A-5B6C-4FA2-9C09-8F44E42F0F4C}" type="presOf" srcId="{2D3D03FF-FA88-48EF-953C-100F27A11771}" destId="{13218B16-EF3F-4163-80C8-4C456594A562}" srcOrd="0" destOrd="0" presId="urn:microsoft.com/office/officeart/2005/8/layout/cycle2"/>
    <dgm:cxn modelId="{4C1DEC9B-527C-4FF2-B5B8-989A2515D5D7}" type="presOf" srcId="{84EF5E77-167B-4385-B9EB-6A4C11E6914B}" destId="{D4B05343-0E08-476D-B508-537DE9D39F59}" srcOrd="0" destOrd="0" presId="urn:microsoft.com/office/officeart/2005/8/layout/cycle2"/>
    <dgm:cxn modelId="{65F7449E-3B36-4C85-B84D-30FF2E7A1D40}" srcId="{A191FA32-E7E5-4F80-9A39-0474AD6DFE8B}" destId="{DAC7119F-4966-456E-9BB6-A66862E291EC}" srcOrd="3" destOrd="0" parTransId="{FB828C09-D0A6-45B1-B3CA-EEADC9BAE4AA}" sibTransId="{AF206D36-24AE-4D6B-9160-F83BC3A69242}"/>
    <dgm:cxn modelId="{9DC9D09E-11AF-4E58-BF57-747B8AE47A19}" type="presOf" srcId="{2B058A25-A639-4D4E-9E23-CFB61E30011B}" destId="{1E23C515-C0C6-4776-8489-E3AC7623E3AF}" srcOrd="0" destOrd="0" presId="urn:microsoft.com/office/officeart/2005/8/layout/cycle2"/>
    <dgm:cxn modelId="{632A54A7-E6A4-4059-91D2-E80166DBE4C1}" srcId="{A191FA32-E7E5-4F80-9A39-0474AD6DFE8B}" destId="{0613DD6E-4152-4C38-8377-D23558B9BBC5}" srcOrd="2" destOrd="0" parTransId="{12C931D8-730C-4CD1-B0CC-2568B4CFF59B}" sibTransId="{84EF5E77-167B-4385-B9EB-6A4C11E6914B}"/>
    <dgm:cxn modelId="{991DF2AA-5485-4F4A-912A-6FC3A6BC1344}" type="presOf" srcId="{0613DD6E-4152-4C38-8377-D23558B9BBC5}" destId="{E5CD6145-6842-432D-9629-5E068A44250D}" srcOrd="0" destOrd="0" presId="urn:microsoft.com/office/officeart/2005/8/layout/cycle2"/>
    <dgm:cxn modelId="{2F4625B6-8A80-4A14-9891-6477E78E5246}" type="presOf" srcId="{A191FA32-E7E5-4F80-9A39-0474AD6DFE8B}" destId="{D8BB7F2D-2C73-4897-86E9-FA271352C37A}" srcOrd="0" destOrd="0" presId="urn:microsoft.com/office/officeart/2005/8/layout/cycle2"/>
    <dgm:cxn modelId="{2DA4C2C0-E87E-4F32-B77A-433F51634061}" type="presOf" srcId="{B44E0FA4-99FF-48E8-BE50-03B32EC7FFE7}" destId="{EDCE57CD-BEB9-4C03-834F-16531929F7B8}" srcOrd="0" destOrd="0" presId="urn:microsoft.com/office/officeart/2005/8/layout/cycle2"/>
    <dgm:cxn modelId="{5787D7C2-F829-4F39-A392-D58FC8C82096}" type="presOf" srcId="{53C8E73E-856E-4E1F-925F-8BD87E045EEA}" destId="{D6E9D5B6-8FDD-4819-8375-CF892100CA9D}" srcOrd="0" destOrd="0" presId="urn:microsoft.com/office/officeart/2005/8/layout/cycle2"/>
    <dgm:cxn modelId="{D87367D9-C7DC-44D6-974A-18142F1B5530}" type="presOf" srcId="{C677DDCA-20DB-4338-AD40-B5FE27343B33}" destId="{2395B6E1-4B58-4275-9FEB-4185EF333A77}" srcOrd="0" destOrd="0" presId="urn:microsoft.com/office/officeart/2005/8/layout/cycle2"/>
    <dgm:cxn modelId="{8B0C6DD9-6F8F-4E23-ACD9-69140F927A73}" type="presOf" srcId="{84EF5E77-167B-4385-B9EB-6A4C11E6914B}" destId="{D5C78691-6177-4239-B041-EC01672F6F4B}" srcOrd="1" destOrd="0" presId="urn:microsoft.com/office/officeart/2005/8/layout/cycle2"/>
    <dgm:cxn modelId="{4184AEDA-40EF-46D3-BA2A-78B4F7FEE876}" srcId="{A191FA32-E7E5-4F80-9A39-0474AD6DFE8B}" destId="{9965DA57-04FA-4FFD-97C7-40CA9790FCEE}" srcOrd="0" destOrd="0" parTransId="{84814CCA-435B-48DD-9A8F-CA573535C6BC}" sibTransId="{C677DDCA-20DB-4338-AD40-B5FE27343B33}"/>
    <dgm:cxn modelId="{A26F2FDB-EBA3-491E-B5CA-FC53C0A86A87}" type="presOf" srcId="{37FDBC46-13AE-4BB7-8B5B-F1D08EC5D67A}" destId="{77BF31B5-EDF4-45C0-933C-864B3A7F0BE8}" srcOrd="0" destOrd="0" presId="urn:microsoft.com/office/officeart/2005/8/layout/cycle2"/>
    <dgm:cxn modelId="{AD2A10DF-1306-4CE0-8434-E75FE7C9B223}" type="presOf" srcId="{50682831-0CBF-49A1-92A9-8EB8B48C61E1}" destId="{9BCBCC36-9367-4116-AFD5-7BC507206BAE}" srcOrd="0" destOrd="0" presId="urn:microsoft.com/office/officeart/2005/8/layout/cycle2"/>
    <dgm:cxn modelId="{A89855E6-7D5B-45AF-8FE7-DD9BC55770DF}" type="presOf" srcId="{B44E0FA4-99FF-48E8-BE50-03B32EC7FFE7}" destId="{1702A189-0F95-47BF-B64D-ED773D8D9A8A}" srcOrd="1" destOrd="0" presId="urn:microsoft.com/office/officeart/2005/8/layout/cycle2"/>
    <dgm:cxn modelId="{9C2191EA-F629-4990-94DF-EA62CAC39E47}" type="presOf" srcId="{E0AFDF80-5EBA-41EA-BBA7-7ECDD77CEFEF}" destId="{E4503D71-134C-4416-869C-551E68AB3124}" srcOrd="1" destOrd="0" presId="urn:microsoft.com/office/officeart/2005/8/layout/cycle2"/>
    <dgm:cxn modelId="{89266DF6-A0FF-41DB-8EF2-8400FB42C7F9}" type="presOf" srcId="{2B058A25-A639-4D4E-9E23-CFB61E30011B}" destId="{4D45DF19-08D8-4132-8A8A-00302AD7F90D}" srcOrd="1" destOrd="0" presId="urn:microsoft.com/office/officeart/2005/8/layout/cycle2"/>
    <dgm:cxn modelId="{17134D82-154B-4AE9-A7A5-606BC988FE5C}" type="presParOf" srcId="{D8BB7F2D-2C73-4897-86E9-FA271352C37A}" destId="{E102CEBC-4E2F-48A8-86FF-1D347D2861BF}" srcOrd="0" destOrd="0" presId="urn:microsoft.com/office/officeart/2005/8/layout/cycle2"/>
    <dgm:cxn modelId="{6E502206-3C35-4AC2-814E-7BEE7180ABFB}" type="presParOf" srcId="{D8BB7F2D-2C73-4897-86E9-FA271352C37A}" destId="{2395B6E1-4B58-4275-9FEB-4185EF333A77}" srcOrd="1" destOrd="0" presId="urn:microsoft.com/office/officeart/2005/8/layout/cycle2"/>
    <dgm:cxn modelId="{893F8E5D-85F1-43A7-AF2A-D78573840F89}" type="presParOf" srcId="{2395B6E1-4B58-4275-9FEB-4185EF333A77}" destId="{18892E70-8F98-4E48-8195-0496F938F552}" srcOrd="0" destOrd="0" presId="urn:microsoft.com/office/officeart/2005/8/layout/cycle2"/>
    <dgm:cxn modelId="{6B374B0B-7AF4-4148-9AC1-D2F9E173F776}" type="presParOf" srcId="{D8BB7F2D-2C73-4897-86E9-FA271352C37A}" destId="{13218B16-EF3F-4163-80C8-4C456594A562}" srcOrd="2" destOrd="0" presId="urn:microsoft.com/office/officeart/2005/8/layout/cycle2"/>
    <dgm:cxn modelId="{0F89ACB3-455F-4C37-9E1E-3920B81E1487}" type="presParOf" srcId="{D8BB7F2D-2C73-4897-86E9-FA271352C37A}" destId="{CF16432D-07A7-4CB2-8094-43D6E1026F94}" srcOrd="3" destOrd="0" presId="urn:microsoft.com/office/officeart/2005/8/layout/cycle2"/>
    <dgm:cxn modelId="{8A6D585D-339B-48D5-9A44-4809B0C7DABA}" type="presParOf" srcId="{CF16432D-07A7-4CB2-8094-43D6E1026F94}" destId="{E4503D71-134C-4416-869C-551E68AB3124}" srcOrd="0" destOrd="0" presId="urn:microsoft.com/office/officeart/2005/8/layout/cycle2"/>
    <dgm:cxn modelId="{2225AFB2-0CE6-43F6-9E69-808240DAC8A2}" type="presParOf" srcId="{D8BB7F2D-2C73-4897-86E9-FA271352C37A}" destId="{E5CD6145-6842-432D-9629-5E068A44250D}" srcOrd="4" destOrd="0" presId="urn:microsoft.com/office/officeart/2005/8/layout/cycle2"/>
    <dgm:cxn modelId="{8A51E22E-8B0B-4551-9DC1-49FE791A2BDE}" type="presParOf" srcId="{D8BB7F2D-2C73-4897-86E9-FA271352C37A}" destId="{D4B05343-0E08-476D-B508-537DE9D39F59}" srcOrd="5" destOrd="0" presId="urn:microsoft.com/office/officeart/2005/8/layout/cycle2"/>
    <dgm:cxn modelId="{C30580E9-7C25-4A53-948A-1AAA64CD0407}" type="presParOf" srcId="{D4B05343-0E08-476D-B508-537DE9D39F59}" destId="{D5C78691-6177-4239-B041-EC01672F6F4B}" srcOrd="0" destOrd="0" presId="urn:microsoft.com/office/officeart/2005/8/layout/cycle2"/>
    <dgm:cxn modelId="{F38D344D-FEB6-40BE-81BE-79379BCEECE2}" type="presParOf" srcId="{D8BB7F2D-2C73-4897-86E9-FA271352C37A}" destId="{8361BF2E-A8D0-4A54-BDAB-8702DB62F388}" srcOrd="6" destOrd="0" presId="urn:microsoft.com/office/officeart/2005/8/layout/cycle2"/>
    <dgm:cxn modelId="{36068CF8-0EDB-4B94-BDD8-40D46C2E5E24}" type="presParOf" srcId="{D8BB7F2D-2C73-4897-86E9-FA271352C37A}" destId="{B347032A-E10E-440E-95DA-BA02A3040EB5}" srcOrd="7" destOrd="0" presId="urn:microsoft.com/office/officeart/2005/8/layout/cycle2"/>
    <dgm:cxn modelId="{6ED903E3-EEA1-4943-B538-72CC1B06023D}" type="presParOf" srcId="{B347032A-E10E-440E-95DA-BA02A3040EB5}" destId="{36193663-1630-481C-AD65-7DD1FC74B289}" srcOrd="0" destOrd="0" presId="urn:microsoft.com/office/officeart/2005/8/layout/cycle2"/>
    <dgm:cxn modelId="{CACBAE5F-7BE4-49BB-BAA5-11D9B6E9C704}" type="presParOf" srcId="{D8BB7F2D-2C73-4897-86E9-FA271352C37A}" destId="{AFCDEC13-DC6B-4E5C-9EB3-267F4DD0C525}" srcOrd="8" destOrd="0" presId="urn:microsoft.com/office/officeart/2005/8/layout/cycle2"/>
    <dgm:cxn modelId="{F8B73CAB-A5BE-4DD3-8D0D-04F77E3BA98C}" type="presParOf" srcId="{D8BB7F2D-2C73-4897-86E9-FA271352C37A}" destId="{1E23C515-C0C6-4776-8489-E3AC7623E3AF}" srcOrd="9" destOrd="0" presId="urn:microsoft.com/office/officeart/2005/8/layout/cycle2"/>
    <dgm:cxn modelId="{F153D0AF-6D08-46D9-8636-376FD57906D3}" type="presParOf" srcId="{1E23C515-C0C6-4776-8489-E3AC7623E3AF}" destId="{4D45DF19-08D8-4132-8A8A-00302AD7F90D}" srcOrd="0" destOrd="0" presId="urn:microsoft.com/office/officeart/2005/8/layout/cycle2"/>
    <dgm:cxn modelId="{7F382CD1-D494-4F3F-BD35-BA7BA361247D}" type="presParOf" srcId="{D8BB7F2D-2C73-4897-86E9-FA271352C37A}" destId="{D6E9D5B6-8FDD-4819-8375-CF892100CA9D}" srcOrd="10" destOrd="0" presId="urn:microsoft.com/office/officeart/2005/8/layout/cycle2"/>
    <dgm:cxn modelId="{BA85090E-EC4D-4C3B-8262-843902B4C820}" type="presParOf" srcId="{D8BB7F2D-2C73-4897-86E9-FA271352C37A}" destId="{9BCBCC36-9367-4116-AFD5-7BC507206BAE}" srcOrd="11" destOrd="0" presId="urn:microsoft.com/office/officeart/2005/8/layout/cycle2"/>
    <dgm:cxn modelId="{7701312F-4FE6-4656-BFCE-6DB01225F9E6}" type="presParOf" srcId="{9BCBCC36-9367-4116-AFD5-7BC507206BAE}" destId="{525F9C91-81FE-4B78-842B-49510EBDE9AB}" srcOrd="0" destOrd="0" presId="urn:microsoft.com/office/officeart/2005/8/layout/cycle2"/>
    <dgm:cxn modelId="{9A257C53-AD46-4E0B-A261-B275BF07526E}" type="presParOf" srcId="{D8BB7F2D-2C73-4897-86E9-FA271352C37A}" destId="{C2BE9385-9E11-4E29-86B1-E390200F17C5}" srcOrd="12" destOrd="0" presId="urn:microsoft.com/office/officeart/2005/8/layout/cycle2"/>
    <dgm:cxn modelId="{60DE2C92-E88F-4B17-95D3-3C045E3FE3F8}" type="presParOf" srcId="{D8BB7F2D-2C73-4897-86E9-FA271352C37A}" destId="{77BF31B5-EDF4-45C0-933C-864B3A7F0BE8}" srcOrd="13" destOrd="0" presId="urn:microsoft.com/office/officeart/2005/8/layout/cycle2"/>
    <dgm:cxn modelId="{D0FD28AA-F0A6-4CC1-A47A-4F678511C550}" type="presParOf" srcId="{77BF31B5-EDF4-45C0-933C-864B3A7F0BE8}" destId="{BA88F08C-FFB2-4F77-861E-3EFC83D6853E}" srcOrd="0" destOrd="0" presId="urn:microsoft.com/office/officeart/2005/8/layout/cycle2"/>
    <dgm:cxn modelId="{7AA80975-CDF4-42DD-8054-7AF07ABFE37C}" type="presParOf" srcId="{D8BB7F2D-2C73-4897-86E9-FA271352C37A}" destId="{DE8A54FD-86CC-4DC0-938C-3E71F66B4008}" srcOrd="14" destOrd="0" presId="urn:microsoft.com/office/officeart/2005/8/layout/cycle2"/>
    <dgm:cxn modelId="{0DA425FC-E345-424F-B330-FF490AC0BED9}" type="presParOf" srcId="{D8BB7F2D-2C73-4897-86E9-FA271352C37A}" destId="{50A3DBE6-690C-44A9-B7EC-B51C431D50F3}" srcOrd="15" destOrd="0" presId="urn:microsoft.com/office/officeart/2005/8/layout/cycle2"/>
    <dgm:cxn modelId="{222EFC45-E8D0-4373-8D57-698095463804}" type="presParOf" srcId="{50A3DBE6-690C-44A9-B7EC-B51C431D50F3}" destId="{EC448C89-394B-40D7-8ED4-190DAFB53A64}" srcOrd="0" destOrd="0" presId="urn:microsoft.com/office/officeart/2005/8/layout/cycle2"/>
    <dgm:cxn modelId="{F864ACAB-5DE4-4431-AE66-FA2D878AF8B9}" type="presParOf" srcId="{D8BB7F2D-2C73-4897-86E9-FA271352C37A}" destId="{151C3D24-BF8A-45C1-8DDF-8360D7B32B54}" srcOrd="16" destOrd="0" presId="urn:microsoft.com/office/officeart/2005/8/layout/cycle2"/>
    <dgm:cxn modelId="{5EACB9B0-77FB-49CD-AD0C-8D86C1140218}" type="presParOf" srcId="{D8BB7F2D-2C73-4897-86E9-FA271352C37A}" destId="{EDCE57CD-BEB9-4C03-834F-16531929F7B8}" srcOrd="17" destOrd="0" presId="urn:microsoft.com/office/officeart/2005/8/layout/cycle2"/>
    <dgm:cxn modelId="{A5CE6187-C7AB-4130-98B6-1F66E5AFE6F6}" type="presParOf" srcId="{EDCE57CD-BEB9-4C03-834F-16531929F7B8}" destId="{1702A189-0F95-47BF-B64D-ED773D8D9A8A}" srcOrd="0" destOrd="0" presId="urn:microsoft.com/office/officeart/2005/8/layout/cycle2"/>
    <dgm:cxn modelId="{BCAA354E-9C87-4134-83CF-1AB8053561AE}" type="presParOf" srcId="{D8BB7F2D-2C73-4897-86E9-FA271352C37A}" destId="{A21CC28C-4AB2-43FF-BCCA-2BDAAEFE6C8E}" srcOrd="18" destOrd="0" presId="urn:microsoft.com/office/officeart/2005/8/layout/cycle2"/>
    <dgm:cxn modelId="{770844F9-57CD-401F-914B-9BBAF9AD87C8}" type="presParOf" srcId="{D8BB7F2D-2C73-4897-86E9-FA271352C37A}" destId="{012B6B45-3ED4-456E-8EE1-48DB95D1DDFA}" srcOrd="19" destOrd="0" presId="urn:microsoft.com/office/officeart/2005/8/layout/cycle2"/>
    <dgm:cxn modelId="{87B758BE-F233-44DC-800A-64DD9E1A0010}" type="presParOf" srcId="{012B6B45-3ED4-456E-8EE1-48DB95D1DDFA}" destId="{DFEEB272-FA26-4CF7-9AAF-6D8E907FAFA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519340-78A6-4A9A-BA7F-DF90DAA47897}" type="doc">
      <dgm:prSet loTypeId="urn:microsoft.com/office/officeart/2008/layout/AlternatingHexagons" loCatId="list" qsTypeId="urn:microsoft.com/office/officeart/2005/8/quickstyle/simple4" qsCatId="simple" csTypeId="urn:microsoft.com/office/officeart/2005/8/colors/colorful1" csCatId="colorful" phldr="1"/>
      <dgm:spPr/>
      <dgm:t>
        <a:bodyPr/>
        <a:lstStyle/>
        <a:p>
          <a:endParaRPr lang="en-US"/>
        </a:p>
      </dgm:t>
    </dgm:pt>
    <dgm:pt modelId="{7CF446F6-3A74-4977-B755-93DC89E5422C}">
      <dgm:prSet phldrT="[Text]" custT="1"/>
      <dgm:spPr/>
      <dgm:t>
        <a:bodyPr/>
        <a:lstStyle/>
        <a:p>
          <a:r>
            <a:rPr lang="en-CA" sz="1200" dirty="0">
              <a:latin typeface="+mn-lt"/>
            </a:rPr>
            <a:t>Generosity</a:t>
          </a:r>
          <a:endParaRPr lang="en-US" sz="1200" dirty="0">
            <a:latin typeface="+mn-lt"/>
          </a:endParaRPr>
        </a:p>
      </dgm:t>
    </dgm:pt>
    <dgm:pt modelId="{B17F2A6D-5AA5-48AE-81A9-076D114FEEB5}" type="parTrans" cxnId="{0FE8B8B2-C135-41F1-AEAA-9EE91454159C}">
      <dgm:prSet/>
      <dgm:spPr/>
      <dgm:t>
        <a:bodyPr/>
        <a:lstStyle/>
        <a:p>
          <a:endParaRPr lang="en-US"/>
        </a:p>
      </dgm:t>
    </dgm:pt>
    <dgm:pt modelId="{EF7D781F-BCD8-49C1-86D8-E67B92A46C67}" type="sibTrans" cxnId="{0FE8B8B2-C135-41F1-AEAA-9EE91454159C}">
      <dgm:prSet custT="1"/>
      <dgm:spPr/>
      <dgm:t>
        <a:bodyPr/>
        <a:lstStyle/>
        <a:p>
          <a:r>
            <a:rPr lang="en-CA" sz="1200" dirty="0">
              <a:latin typeface="+mn-lt"/>
            </a:rPr>
            <a:t>Freedom</a:t>
          </a:r>
          <a:endParaRPr lang="en-US" sz="1200" dirty="0">
            <a:latin typeface="+mn-lt"/>
          </a:endParaRPr>
        </a:p>
      </dgm:t>
    </dgm:pt>
    <dgm:pt modelId="{D7F43BC3-F86B-427A-B249-224A485B406A}">
      <dgm:prSet phldrT="[Text]" phldr="1"/>
      <dgm:spPr/>
      <dgm:t>
        <a:bodyPr/>
        <a:lstStyle/>
        <a:p>
          <a:endParaRPr lang="en-US"/>
        </a:p>
      </dgm:t>
    </dgm:pt>
    <dgm:pt modelId="{FC3AD4E6-AA3E-40AC-8978-9E9C15DC6CC9}" type="parTrans" cxnId="{B593A2AE-C5D0-48DD-B57C-B733615BFD69}">
      <dgm:prSet/>
      <dgm:spPr/>
      <dgm:t>
        <a:bodyPr/>
        <a:lstStyle/>
        <a:p>
          <a:endParaRPr lang="en-US"/>
        </a:p>
      </dgm:t>
    </dgm:pt>
    <dgm:pt modelId="{36B9BD0F-4488-4479-AA66-87E18E662DBB}" type="sibTrans" cxnId="{B593A2AE-C5D0-48DD-B57C-B733615BFD69}">
      <dgm:prSet/>
      <dgm:spPr/>
      <dgm:t>
        <a:bodyPr/>
        <a:lstStyle/>
        <a:p>
          <a:endParaRPr lang="en-US"/>
        </a:p>
      </dgm:t>
    </dgm:pt>
    <dgm:pt modelId="{6F2FF3FC-8F1B-408C-B3FD-7EF927BCFCD5}">
      <dgm:prSet phldrT="[Text]" custT="1"/>
      <dgm:spPr/>
      <dgm:t>
        <a:bodyPr/>
        <a:lstStyle/>
        <a:p>
          <a:r>
            <a:rPr lang="en-CA" sz="1200" dirty="0">
              <a:latin typeface="+mn-lt"/>
            </a:rPr>
            <a:t>GDP </a:t>
          </a:r>
          <a:r>
            <a:rPr lang="en-CA" sz="1200" dirty="0" err="1">
              <a:latin typeface="+mn-lt"/>
            </a:rPr>
            <a:t>er</a:t>
          </a:r>
          <a:r>
            <a:rPr lang="en-CA" sz="1200" dirty="0">
              <a:latin typeface="+mn-lt"/>
            </a:rPr>
            <a:t> Capita</a:t>
          </a:r>
          <a:endParaRPr lang="en-US" sz="1200" dirty="0">
            <a:latin typeface="+mn-lt"/>
          </a:endParaRPr>
        </a:p>
      </dgm:t>
    </dgm:pt>
    <dgm:pt modelId="{A07B8F2F-98B4-4499-A7B3-FF7EE2EB3918}" type="parTrans" cxnId="{D6728700-D37E-4C54-AA64-B65EADF6DF3D}">
      <dgm:prSet/>
      <dgm:spPr/>
      <dgm:t>
        <a:bodyPr/>
        <a:lstStyle/>
        <a:p>
          <a:endParaRPr lang="en-US"/>
        </a:p>
      </dgm:t>
    </dgm:pt>
    <dgm:pt modelId="{06E064B5-0565-4135-8E95-478D6952D511}" type="sibTrans" cxnId="{D6728700-D37E-4C54-AA64-B65EADF6DF3D}">
      <dgm:prSet custT="1"/>
      <dgm:spPr/>
      <dgm:t>
        <a:bodyPr/>
        <a:lstStyle/>
        <a:p>
          <a:r>
            <a:rPr lang="en-CA" sz="1200" dirty="0">
              <a:latin typeface="+mn-lt"/>
            </a:rPr>
            <a:t>Family</a:t>
          </a:r>
          <a:endParaRPr lang="en-US" sz="1200" dirty="0">
            <a:latin typeface="+mn-lt"/>
          </a:endParaRPr>
        </a:p>
      </dgm:t>
    </dgm:pt>
    <dgm:pt modelId="{FACB3D21-FD21-4054-9E83-E4082523C539}">
      <dgm:prSet phldrT="[Text]" phldr="1"/>
      <dgm:spPr/>
      <dgm:t>
        <a:bodyPr/>
        <a:lstStyle/>
        <a:p>
          <a:endParaRPr lang="en-US"/>
        </a:p>
      </dgm:t>
    </dgm:pt>
    <dgm:pt modelId="{D85CDC9A-A88F-44FB-AC64-D17A585C1DFB}" type="parTrans" cxnId="{D65D55F7-CF9A-4D38-9AA6-019F07E58B9D}">
      <dgm:prSet/>
      <dgm:spPr/>
      <dgm:t>
        <a:bodyPr/>
        <a:lstStyle/>
        <a:p>
          <a:endParaRPr lang="en-US"/>
        </a:p>
      </dgm:t>
    </dgm:pt>
    <dgm:pt modelId="{6451AFB1-A603-4AA2-B411-A4E99F74698B}" type="sibTrans" cxnId="{D65D55F7-CF9A-4D38-9AA6-019F07E58B9D}">
      <dgm:prSet/>
      <dgm:spPr/>
      <dgm:t>
        <a:bodyPr/>
        <a:lstStyle/>
        <a:p>
          <a:endParaRPr lang="en-US"/>
        </a:p>
      </dgm:t>
    </dgm:pt>
    <dgm:pt modelId="{CF1CAEAD-5854-4610-A4E8-6BD06637F4FC}">
      <dgm:prSet phldrT="[Text]" custT="1"/>
      <dgm:spPr/>
      <dgm:t>
        <a:bodyPr/>
        <a:lstStyle/>
        <a:p>
          <a:r>
            <a:rPr lang="en-CA" sz="1200" dirty="0" err="1">
              <a:latin typeface="+mn-lt"/>
            </a:rPr>
            <a:t>Tecnology</a:t>
          </a:r>
          <a:endParaRPr lang="en-US" sz="1200" dirty="0">
            <a:latin typeface="+mn-lt"/>
          </a:endParaRPr>
        </a:p>
      </dgm:t>
    </dgm:pt>
    <dgm:pt modelId="{222D90CD-1730-456E-80B7-EF967D307814}" type="parTrans" cxnId="{755FA4BD-0BAF-4AEF-8358-030EEF16EE0F}">
      <dgm:prSet/>
      <dgm:spPr/>
      <dgm:t>
        <a:bodyPr/>
        <a:lstStyle/>
        <a:p>
          <a:endParaRPr lang="en-US"/>
        </a:p>
      </dgm:t>
    </dgm:pt>
    <dgm:pt modelId="{F98CAB8E-9CC4-4BA8-80D1-6BAC7A273D73}" type="sibTrans" cxnId="{755FA4BD-0BAF-4AEF-8358-030EEF16EE0F}">
      <dgm:prSet custT="1"/>
      <dgm:spPr/>
      <dgm:t>
        <a:bodyPr/>
        <a:lstStyle/>
        <a:p>
          <a:r>
            <a:rPr lang="en-CA" sz="1200" dirty="0">
              <a:latin typeface="+mn-lt"/>
            </a:rPr>
            <a:t>Corruption</a:t>
          </a:r>
          <a:endParaRPr lang="en-US" sz="1200" dirty="0">
            <a:latin typeface="+mn-lt"/>
          </a:endParaRPr>
        </a:p>
      </dgm:t>
    </dgm:pt>
    <dgm:pt modelId="{620325D4-AA34-4989-BC14-BD9D41F78BCB}">
      <dgm:prSet phldrT="[Text]" phldr="1"/>
      <dgm:spPr/>
      <dgm:t>
        <a:bodyPr/>
        <a:lstStyle/>
        <a:p>
          <a:endParaRPr lang="en-US"/>
        </a:p>
      </dgm:t>
    </dgm:pt>
    <dgm:pt modelId="{D84E3635-133A-4600-B257-D2EA3E6A0C02}" type="parTrans" cxnId="{43B7B0CC-F228-4B86-9E64-62AE7A8C6154}">
      <dgm:prSet/>
      <dgm:spPr/>
      <dgm:t>
        <a:bodyPr/>
        <a:lstStyle/>
        <a:p>
          <a:endParaRPr lang="en-US"/>
        </a:p>
      </dgm:t>
    </dgm:pt>
    <dgm:pt modelId="{E46B9A24-05AB-40CB-8C8A-17C768B09088}" type="sibTrans" cxnId="{43B7B0CC-F228-4B86-9E64-62AE7A8C6154}">
      <dgm:prSet/>
      <dgm:spPr/>
      <dgm:t>
        <a:bodyPr/>
        <a:lstStyle/>
        <a:p>
          <a:endParaRPr lang="en-US"/>
        </a:p>
      </dgm:t>
    </dgm:pt>
    <dgm:pt modelId="{8C25DF72-F27A-4D9D-8DA9-EF62B59CAA16}">
      <dgm:prSet custT="1"/>
      <dgm:spPr/>
      <dgm:t>
        <a:bodyPr/>
        <a:lstStyle/>
        <a:p>
          <a:r>
            <a:rPr lang="en-US" sz="1200">
              <a:latin typeface="+mn-lt"/>
            </a:rPr>
            <a:t>Generosity</a:t>
          </a:r>
        </a:p>
      </dgm:t>
    </dgm:pt>
    <dgm:pt modelId="{9319E6B9-7F84-42A2-BC45-7E4C24A9DC1F}" type="parTrans" cxnId="{9F029E40-8AF6-4286-BA34-756435B8CD82}">
      <dgm:prSet/>
      <dgm:spPr/>
      <dgm:t>
        <a:bodyPr/>
        <a:lstStyle/>
        <a:p>
          <a:endParaRPr lang="en-US"/>
        </a:p>
      </dgm:t>
    </dgm:pt>
    <dgm:pt modelId="{AEBB89A4-7455-46BA-B8C4-F6ADEB73E342}" type="sibTrans" cxnId="{9F029E40-8AF6-4286-BA34-756435B8CD82}">
      <dgm:prSet custT="1"/>
      <dgm:spPr/>
      <dgm:t>
        <a:bodyPr/>
        <a:lstStyle/>
        <a:p>
          <a:endParaRPr lang="en-US" sz="1200">
            <a:latin typeface="+mn-lt"/>
          </a:endParaRPr>
        </a:p>
      </dgm:t>
    </dgm:pt>
    <dgm:pt modelId="{EC1E89BC-3863-4DE3-9B78-0D7DC1D30E54}">
      <dgm:prSet custT="1"/>
      <dgm:spPr/>
      <dgm:t>
        <a:bodyPr/>
        <a:lstStyle/>
        <a:p>
          <a:endParaRPr lang="en-US" sz="1200">
            <a:latin typeface="+mn-lt"/>
          </a:endParaRPr>
        </a:p>
      </dgm:t>
    </dgm:pt>
    <dgm:pt modelId="{9981849F-7844-4DC7-B89D-0A782AB6BE85}" type="parTrans" cxnId="{A0D22CF6-E043-4A7A-8E93-9EE0B7D4C322}">
      <dgm:prSet/>
      <dgm:spPr/>
      <dgm:t>
        <a:bodyPr/>
        <a:lstStyle/>
        <a:p>
          <a:endParaRPr lang="en-US"/>
        </a:p>
      </dgm:t>
    </dgm:pt>
    <dgm:pt modelId="{E461E893-2D2B-41A0-AD49-D703C6F705BB}" type="sibTrans" cxnId="{A0D22CF6-E043-4A7A-8E93-9EE0B7D4C322}">
      <dgm:prSet custT="1"/>
      <dgm:spPr/>
      <dgm:t>
        <a:bodyPr/>
        <a:lstStyle/>
        <a:p>
          <a:endParaRPr lang="en-US" sz="1200">
            <a:latin typeface="+mn-lt"/>
          </a:endParaRPr>
        </a:p>
      </dgm:t>
    </dgm:pt>
    <dgm:pt modelId="{ED5DB2AC-1830-4B38-AAB3-384CA4230376}" type="pres">
      <dgm:prSet presAssocID="{BE519340-78A6-4A9A-BA7F-DF90DAA47897}" presName="Name0" presStyleCnt="0">
        <dgm:presLayoutVars>
          <dgm:chMax/>
          <dgm:chPref/>
          <dgm:dir/>
          <dgm:animLvl val="lvl"/>
        </dgm:presLayoutVars>
      </dgm:prSet>
      <dgm:spPr/>
    </dgm:pt>
    <dgm:pt modelId="{0B075594-5346-435A-A652-A6E3D8FB9F12}" type="pres">
      <dgm:prSet presAssocID="{7CF446F6-3A74-4977-B755-93DC89E5422C}" presName="composite" presStyleCnt="0"/>
      <dgm:spPr/>
    </dgm:pt>
    <dgm:pt modelId="{7A9048B5-E18D-4561-B5A7-83B028EC67DC}" type="pres">
      <dgm:prSet presAssocID="{7CF446F6-3A74-4977-B755-93DC89E5422C}" presName="Parent1" presStyleLbl="node1" presStyleIdx="0" presStyleCnt="10">
        <dgm:presLayoutVars>
          <dgm:chMax val="1"/>
          <dgm:chPref val="1"/>
          <dgm:bulletEnabled val="1"/>
        </dgm:presLayoutVars>
      </dgm:prSet>
      <dgm:spPr/>
    </dgm:pt>
    <dgm:pt modelId="{C6FE8B25-2EEC-4B1C-AE0D-DC3E13B2925C}" type="pres">
      <dgm:prSet presAssocID="{7CF446F6-3A74-4977-B755-93DC89E5422C}" presName="Childtext1" presStyleLbl="revTx" presStyleIdx="0" presStyleCnt="5">
        <dgm:presLayoutVars>
          <dgm:chMax val="0"/>
          <dgm:chPref val="0"/>
          <dgm:bulletEnabled val="1"/>
        </dgm:presLayoutVars>
      </dgm:prSet>
      <dgm:spPr/>
    </dgm:pt>
    <dgm:pt modelId="{64A52B13-57D4-48C7-87FF-0896012A2567}" type="pres">
      <dgm:prSet presAssocID="{7CF446F6-3A74-4977-B755-93DC89E5422C}" presName="BalanceSpacing" presStyleCnt="0"/>
      <dgm:spPr/>
    </dgm:pt>
    <dgm:pt modelId="{CD5D293B-FAA2-429C-8837-5DBDEA38AFD0}" type="pres">
      <dgm:prSet presAssocID="{7CF446F6-3A74-4977-B755-93DC89E5422C}" presName="BalanceSpacing1" presStyleCnt="0"/>
      <dgm:spPr/>
    </dgm:pt>
    <dgm:pt modelId="{F19B31B2-E278-4239-BC60-BAF7292DF9D7}" type="pres">
      <dgm:prSet presAssocID="{EF7D781F-BCD8-49C1-86D8-E67B92A46C67}" presName="Accent1Text" presStyleLbl="node1" presStyleIdx="1" presStyleCnt="10"/>
      <dgm:spPr/>
    </dgm:pt>
    <dgm:pt modelId="{7BA21EE3-A208-47BC-87A7-DA058F11ACAF}" type="pres">
      <dgm:prSet presAssocID="{EF7D781F-BCD8-49C1-86D8-E67B92A46C67}" presName="spaceBetweenRectangles" presStyleCnt="0"/>
      <dgm:spPr/>
    </dgm:pt>
    <dgm:pt modelId="{EDC33733-396C-4AE7-A89B-E2E9C5611BC5}" type="pres">
      <dgm:prSet presAssocID="{6F2FF3FC-8F1B-408C-B3FD-7EF927BCFCD5}" presName="composite" presStyleCnt="0"/>
      <dgm:spPr/>
    </dgm:pt>
    <dgm:pt modelId="{707EA586-382C-4A9B-AA18-51444F50D8BA}" type="pres">
      <dgm:prSet presAssocID="{6F2FF3FC-8F1B-408C-B3FD-7EF927BCFCD5}" presName="Parent1" presStyleLbl="node1" presStyleIdx="2" presStyleCnt="10">
        <dgm:presLayoutVars>
          <dgm:chMax val="1"/>
          <dgm:chPref val="1"/>
          <dgm:bulletEnabled val="1"/>
        </dgm:presLayoutVars>
      </dgm:prSet>
      <dgm:spPr/>
    </dgm:pt>
    <dgm:pt modelId="{67CBBC74-F6B3-4CB4-9F4A-03093E0FB777}" type="pres">
      <dgm:prSet presAssocID="{6F2FF3FC-8F1B-408C-B3FD-7EF927BCFCD5}" presName="Childtext1" presStyleLbl="revTx" presStyleIdx="1" presStyleCnt="5">
        <dgm:presLayoutVars>
          <dgm:chMax val="0"/>
          <dgm:chPref val="0"/>
          <dgm:bulletEnabled val="1"/>
        </dgm:presLayoutVars>
      </dgm:prSet>
      <dgm:spPr/>
    </dgm:pt>
    <dgm:pt modelId="{4EF22654-7F04-4F21-83EC-67C088F59E57}" type="pres">
      <dgm:prSet presAssocID="{6F2FF3FC-8F1B-408C-B3FD-7EF927BCFCD5}" presName="BalanceSpacing" presStyleCnt="0"/>
      <dgm:spPr/>
    </dgm:pt>
    <dgm:pt modelId="{50F4352A-305E-41C7-8F5E-807C25C0FE19}" type="pres">
      <dgm:prSet presAssocID="{6F2FF3FC-8F1B-408C-B3FD-7EF927BCFCD5}" presName="BalanceSpacing1" presStyleCnt="0"/>
      <dgm:spPr/>
    </dgm:pt>
    <dgm:pt modelId="{BE6F49A7-5B9A-4342-A186-65519C12A483}" type="pres">
      <dgm:prSet presAssocID="{06E064B5-0565-4135-8E95-478D6952D511}" presName="Accent1Text" presStyleLbl="node1" presStyleIdx="3" presStyleCnt="10"/>
      <dgm:spPr/>
    </dgm:pt>
    <dgm:pt modelId="{BCB30EE8-11AB-4840-9D4F-02AB2E2460D0}" type="pres">
      <dgm:prSet presAssocID="{06E064B5-0565-4135-8E95-478D6952D511}" presName="spaceBetweenRectangles" presStyleCnt="0"/>
      <dgm:spPr/>
    </dgm:pt>
    <dgm:pt modelId="{84FC28D2-5283-413B-B56B-93485DFF7F95}" type="pres">
      <dgm:prSet presAssocID="{CF1CAEAD-5854-4610-A4E8-6BD06637F4FC}" presName="composite" presStyleCnt="0"/>
      <dgm:spPr/>
    </dgm:pt>
    <dgm:pt modelId="{D2C7AA3C-DB3F-4D5C-AA9E-4CE6A656591A}" type="pres">
      <dgm:prSet presAssocID="{CF1CAEAD-5854-4610-A4E8-6BD06637F4FC}" presName="Parent1" presStyleLbl="node1" presStyleIdx="4" presStyleCnt="10">
        <dgm:presLayoutVars>
          <dgm:chMax val="1"/>
          <dgm:chPref val="1"/>
          <dgm:bulletEnabled val="1"/>
        </dgm:presLayoutVars>
      </dgm:prSet>
      <dgm:spPr/>
    </dgm:pt>
    <dgm:pt modelId="{5E56EAE7-44B9-435F-9765-1454F6E7961A}" type="pres">
      <dgm:prSet presAssocID="{CF1CAEAD-5854-4610-A4E8-6BD06637F4FC}" presName="Childtext1" presStyleLbl="revTx" presStyleIdx="2" presStyleCnt="5">
        <dgm:presLayoutVars>
          <dgm:chMax val="0"/>
          <dgm:chPref val="0"/>
          <dgm:bulletEnabled val="1"/>
        </dgm:presLayoutVars>
      </dgm:prSet>
      <dgm:spPr/>
    </dgm:pt>
    <dgm:pt modelId="{FDD81FB5-B337-47E8-A7F4-C2EDC698BA2D}" type="pres">
      <dgm:prSet presAssocID="{CF1CAEAD-5854-4610-A4E8-6BD06637F4FC}" presName="BalanceSpacing" presStyleCnt="0"/>
      <dgm:spPr/>
    </dgm:pt>
    <dgm:pt modelId="{03CE69AC-5794-42D0-8757-D92B5D2C3684}" type="pres">
      <dgm:prSet presAssocID="{CF1CAEAD-5854-4610-A4E8-6BD06637F4FC}" presName="BalanceSpacing1" presStyleCnt="0"/>
      <dgm:spPr/>
    </dgm:pt>
    <dgm:pt modelId="{327ABF7C-0791-422D-A08D-ECDCF27856B3}" type="pres">
      <dgm:prSet presAssocID="{F98CAB8E-9CC4-4BA8-80D1-6BAC7A273D73}" presName="Accent1Text" presStyleLbl="node1" presStyleIdx="5" presStyleCnt="10"/>
      <dgm:spPr/>
    </dgm:pt>
    <dgm:pt modelId="{D49210C6-4B3E-4AC1-BD03-F349D29B5726}" type="pres">
      <dgm:prSet presAssocID="{F98CAB8E-9CC4-4BA8-80D1-6BAC7A273D73}" presName="spaceBetweenRectangles" presStyleCnt="0"/>
      <dgm:spPr/>
    </dgm:pt>
    <dgm:pt modelId="{F2B645F9-A738-4309-82DA-CF22BDB00053}" type="pres">
      <dgm:prSet presAssocID="{8C25DF72-F27A-4D9D-8DA9-EF62B59CAA16}" presName="composite" presStyleCnt="0"/>
      <dgm:spPr/>
    </dgm:pt>
    <dgm:pt modelId="{FC0BBC87-96FE-40CA-880F-346C48C88596}" type="pres">
      <dgm:prSet presAssocID="{8C25DF72-F27A-4D9D-8DA9-EF62B59CAA16}" presName="Parent1" presStyleLbl="node1" presStyleIdx="6" presStyleCnt="10">
        <dgm:presLayoutVars>
          <dgm:chMax val="1"/>
          <dgm:chPref val="1"/>
          <dgm:bulletEnabled val="1"/>
        </dgm:presLayoutVars>
      </dgm:prSet>
      <dgm:spPr/>
    </dgm:pt>
    <dgm:pt modelId="{A3B1EA08-253F-4A14-B4CD-56EC19C31F6A}" type="pres">
      <dgm:prSet presAssocID="{8C25DF72-F27A-4D9D-8DA9-EF62B59CAA16}" presName="Childtext1" presStyleLbl="revTx" presStyleIdx="3" presStyleCnt="5">
        <dgm:presLayoutVars>
          <dgm:chMax val="0"/>
          <dgm:chPref val="0"/>
          <dgm:bulletEnabled val="1"/>
        </dgm:presLayoutVars>
      </dgm:prSet>
      <dgm:spPr/>
    </dgm:pt>
    <dgm:pt modelId="{62DD279A-EE72-4C2E-8C8B-45800E2D391F}" type="pres">
      <dgm:prSet presAssocID="{8C25DF72-F27A-4D9D-8DA9-EF62B59CAA16}" presName="BalanceSpacing" presStyleCnt="0"/>
      <dgm:spPr/>
    </dgm:pt>
    <dgm:pt modelId="{2FD8CEBE-7FBE-415C-B17C-CE1562731933}" type="pres">
      <dgm:prSet presAssocID="{8C25DF72-F27A-4D9D-8DA9-EF62B59CAA16}" presName="BalanceSpacing1" presStyleCnt="0"/>
      <dgm:spPr/>
    </dgm:pt>
    <dgm:pt modelId="{DF7A644F-3FFE-46A2-9542-74492DA4FED0}" type="pres">
      <dgm:prSet presAssocID="{AEBB89A4-7455-46BA-B8C4-F6ADEB73E342}" presName="Accent1Text" presStyleLbl="node1" presStyleIdx="7" presStyleCnt="10"/>
      <dgm:spPr/>
    </dgm:pt>
    <dgm:pt modelId="{A9D902D6-BF2F-4B3E-924E-F5B60FCBA2E1}" type="pres">
      <dgm:prSet presAssocID="{AEBB89A4-7455-46BA-B8C4-F6ADEB73E342}" presName="spaceBetweenRectangles" presStyleCnt="0"/>
      <dgm:spPr/>
    </dgm:pt>
    <dgm:pt modelId="{032398AC-71C6-4DF7-BFDC-36D42BC0BC49}" type="pres">
      <dgm:prSet presAssocID="{EC1E89BC-3863-4DE3-9B78-0D7DC1D30E54}" presName="composite" presStyleCnt="0"/>
      <dgm:spPr/>
    </dgm:pt>
    <dgm:pt modelId="{122B0F35-6F96-44B1-A717-217CFEAC206F}" type="pres">
      <dgm:prSet presAssocID="{EC1E89BC-3863-4DE3-9B78-0D7DC1D30E54}" presName="Parent1" presStyleLbl="node1" presStyleIdx="8" presStyleCnt="10">
        <dgm:presLayoutVars>
          <dgm:chMax val="1"/>
          <dgm:chPref val="1"/>
          <dgm:bulletEnabled val="1"/>
        </dgm:presLayoutVars>
      </dgm:prSet>
      <dgm:spPr/>
    </dgm:pt>
    <dgm:pt modelId="{90D590EC-BFE0-407A-9D36-6820776CF331}" type="pres">
      <dgm:prSet presAssocID="{EC1E89BC-3863-4DE3-9B78-0D7DC1D30E54}" presName="Childtext1" presStyleLbl="revTx" presStyleIdx="4" presStyleCnt="5">
        <dgm:presLayoutVars>
          <dgm:chMax val="0"/>
          <dgm:chPref val="0"/>
          <dgm:bulletEnabled val="1"/>
        </dgm:presLayoutVars>
      </dgm:prSet>
      <dgm:spPr/>
    </dgm:pt>
    <dgm:pt modelId="{42AD9E6A-61F8-4CBD-91A5-86E1A6889686}" type="pres">
      <dgm:prSet presAssocID="{EC1E89BC-3863-4DE3-9B78-0D7DC1D30E54}" presName="BalanceSpacing" presStyleCnt="0"/>
      <dgm:spPr/>
    </dgm:pt>
    <dgm:pt modelId="{48AC1292-CC12-4F88-8FAB-8AB8611397F9}" type="pres">
      <dgm:prSet presAssocID="{EC1E89BC-3863-4DE3-9B78-0D7DC1D30E54}" presName="BalanceSpacing1" presStyleCnt="0"/>
      <dgm:spPr/>
    </dgm:pt>
    <dgm:pt modelId="{CFDFD4B1-5643-4C1E-804E-2D14C9DFAFEE}" type="pres">
      <dgm:prSet presAssocID="{E461E893-2D2B-41A0-AD49-D703C6F705BB}" presName="Accent1Text" presStyleLbl="node1" presStyleIdx="9" presStyleCnt="10"/>
      <dgm:spPr/>
    </dgm:pt>
  </dgm:ptLst>
  <dgm:cxnLst>
    <dgm:cxn modelId="{D6728700-D37E-4C54-AA64-B65EADF6DF3D}" srcId="{BE519340-78A6-4A9A-BA7F-DF90DAA47897}" destId="{6F2FF3FC-8F1B-408C-B3FD-7EF927BCFCD5}" srcOrd="1" destOrd="0" parTransId="{A07B8F2F-98B4-4499-A7B3-FF7EE2EB3918}" sibTransId="{06E064B5-0565-4135-8E95-478D6952D511}"/>
    <dgm:cxn modelId="{E71F2107-6D25-4B63-A9D7-42DF73F5B214}" type="presOf" srcId="{620325D4-AA34-4989-BC14-BD9D41F78BCB}" destId="{5E56EAE7-44B9-435F-9765-1454F6E7961A}" srcOrd="0" destOrd="0" presId="urn:microsoft.com/office/officeart/2008/layout/AlternatingHexagons"/>
    <dgm:cxn modelId="{E2CA9907-6D6A-4501-BF3D-288CAD10C193}" type="presOf" srcId="{8C25DF72-F27A-4D9D-8DA9-EF62B59CAA16}" destId="{FC0BBC87-96FE-40CA-880F-346C48C88596}" srcOrd="0" destOrd="0" presId="urn:microsoft.com/office/officeart/2008/layout/AlternatingHexagons"/>
    <dgm:cxn modelId="{0D2B9417-A910-409C-B2CA-A81F31F38FD3}" type="presOf" srcId="{CF1CAEAD-5854-4610-A4E8-6BD06637F4FC}" destId="{D2C7AA3C-DB3F-4D5C-AA9E-4CE6A656591A}" srcOrd="0" destOrd="0" presId="urn:microsoft.com/office/officeart/2008/layout/AlternatingHexagons"/>
    <dgm:cxn modelId="{E7B6F439-2CBC-4834-A0AF-E87C3D0D261E}" type="presOf" srcId="{7CF446F6-3A74-4977-B755-93DC89E5422C}" destId="{7A9048B5-E18D-4561-B5A7-83B028EC67DC}" srcOrd="0" destOrd="0" presId="urn:microsoft.com/office/officeart/2008/layout/AlternatingHexagons"/>
    <dgm:cxn modelId="{9F029E40-8AF6-4286-BA34-756435B8CD82}" srcId="{BE519340-78A6-4A9A-BA7F-DF90DAA47897}" destId="{8C25DF72-F27A-4D9D-8DA9-EF62B59CAA16}" srcOrd="3" destOrd="0" parTransId="{9319E6B9-7F84-42A2-BC45-7E4C24A9DC1F}" sibTransId="{AEBB89A4-7455-46BA-B8C4-F6ADEB73E342}"/>
    <dgm:cxn modelId="{6E0B6D5B-D7E1-4F9A-870C-9DFCA4942ED1}" type="presOf" srcId="{AEBB89A4-7455-46BA-B8C4-F6ADEB73E342}" destId="{DF7A644F-3FFE-46A2-9542-74492DA4FED0}" srcOrd="0" destOrd="0" presId="urn:microsoft.com/office/officeart/2008/layout/AlternatingHexagons"/>
    <dgm:cxn modelId="{A8415C54-8AA9-4F9A-8DED-FF88DEF628BD}" type="presOf" srcId="{06E064B5-0565-4135-8E95-478D6952D511}" destId="{BE6F49A7-5B9A-4342-A186-65519C12A483}" srcOrd="0" destOrd="0" presId="urn:microsoft.com/office/officeart/2008/layout/AlternatingHexagons"/>
    <dgm:cxn modelId="{85D7FEA4-7184-4A43-92A5-EB39472EC981}" type="presOf" srcId="{6F2FF3FC-8F1B-408C-B3FD-7EF927BCFCD5}" destId="{707EA586-382C-4A9B-AA18-51444F50D8BA}" srcOrd="0" destOrd="0" presId="urn:microsoft.com/office/officeart/2008/layout/AlternatingHexagons"/>
    <dgm:cxn modelId="{B593A2AE-C5D0-48DD-B57C-B733615BFD69}" srcId="{7CF446F6-3A74-4977-B755-93DC89E5422C}" destId="{D7F43BC3-F86B-427A-B249-224A485B406A}" srcOrd="0" destOrd="0" parTransId="{FC3AD4E6-AA3E-40AC-8978-9E9C15DC6CC9}" sibTransId="{36B9BD0F-4488-4479-AA66-87E18E662DBB}"/>
    <dgm:cxn modelId="{0FE8B8B2-C135-41F1-AEAA-9EE91454159C}" srcId="{BE519340-78A6-4A9A-BA7F-DF90DAA47897}" destId="{7CF446F6-3A74-4977-B755-93DC89E5422C}" srcOrd="0" destOrd="0" parTransId="{B17F2A6D-5AA5-48AE-81A9-076D114FEEB5}" sibTransId="{EF7D781F-BCD8-49C1-86D8-E67B92A46C67}"/>
    <dgm:cxn modelId="{8C000DB8-10B5-4747-B446-5E15341FFF73}" type="presOf" srcId="{D7F43BC3-F86B-427A-B249-224A485B406A}" destId="{C6FE8B25-2EEC-4B1C-AE0D-DC3E13B2925C}" srcOrd="0" destOrd="0" presId="urn:microsoft.com/office/officeart/2008/layout/AlternatingHexagons"/>
    <dgm:cxn modelId="{FF0881BC-ADB6-4F97-A3E1-5AFE1BE2C8C0}" type="presOf" srcId="{BE519340-78A6-4A9A-BA7F-DF90DAA47897}" destId="{ED5DB2AC-1830-4B38-AAB3-384CA4230376}" srcOrd="0" destOrd="0" presId="urn:microsoft.com/office/officeart/2008/layout/AlternatingHexagons"/>
    <dgm:cxn modelId="{755FA4BD-0BAF-4AEF-8358-030EEF16EE0F}" srcId="{BE519340-78A6-4A9A-BA7F-DF90DAA47897}" destId="{CF1CAEAD-5854-4610-A4E8-6BD06637F4FC}" srcOrd="2" destOrd="0" parTransId="{222D90CD-1730-456E-80B7-EF967D307814}" sibTransId="{F98CAB8E-9CC4-4BA8-80D1-6BAC7A273D73}"/>
    <dgm:cxn modelId="{39C217C0-37BE-49EF-9419-79434E8C9AC1}" type="presOf" srcId="{EC1E89BC-3863-4DE3-9B78-0D7DC1D30E54}" destId="{122B0F35-6F96-44B1-A717-217CFEAC206F}" srcOrd="0" destOrd="0" presId="urn:microsoft.com/office/officeart/2008/layout/AlternatingHexagons"/>
    <dgm:cxn modelId="{43B7B0CC-F228-4B86-9E64-62AE7A8C6154}" srcId="{CF1CAEAD-5854-4610-A4E8-6BD06637F4FC}" destId="{620325D4-AA34-4989-BC14-BD9D41F78BCB}" srcOrd="0" destOrd="0" parTransId="{D84E3635-133A-4600-B257-D2EA3E6A0C02}" sibTransId="{E46B9A24-05AB-40CB-8C8A-17C768B09088}"/>
    <dgm:cxn modelId="{B66A81D8-6C8B-46CB-A0FC-A089EE5E8819}" type="presOf" srcId="{E461E893-2D2B-41A0-AD49-D703C6F705BB}" destId="{CFDFD4B1-5643-4C1E-804E-2D14C9DFAFEE}" srcOrd="0" destOrd="0" presId="urn:microsoft.com/office/officeart/2008/layout/AlternatingHexagons"/>
    <dgm:cxn modelId="{16693AE2-B63B-4C68-9700-46B99C9F1822}" type="presOf" srcId="{EF7D781F-BCD8-49C1-86D8-E67B92A46C67}" destId="{F19B31B2-E278-4239-BC60-BAF7292DF9D7}" srcOrd="0" destOrd="0" presId="urn:microsoft.com/office/officeart/2008/layout/AlternatingHexagons"/>
    <dgm:cxn modelId="{2644E0F2-F378-42CA-B813-4A047C7A2044}" type="presOf" srcId="{F98CAB8E-9CC4-4BA8-80D1-6BAC7A273D73}" destId="{327ABF7C-0791-422D-A08D-ECDCF27856B3}" srcOrd="0" destOrd="0" presId="urn:microsoft.com/office/officeart/2008/layout/AlternatingHexagons"/>
    <dgm:cxn modelId="{AA6E90F3-33D9-491D-8928-B0F4D7AC75D7}" type="presOf" srcId="{FACB3D21-FD21-4054-9E83-E4082523C539}" destId="{67CBBC74-F6B3-4CB4-9F4A-03093E0FB777}" srcOrd="0" destOrd="0" presId="urn:microsoft.com/office/officeart/2008/layout/AlternatingHexagons"/>
    <dgm:cxn modelId="{A0D22CF6-E043-4A7A-8E93-9EE0B7D4C322}" srcId="{BE519340-78A6-4A9A-BA7F-DF90DAA47897}" destId="{EC1E89BC-3863-4DE3-9B78-0D7DC1D30E54}" srcOrd="4" destOrd="0" parTransId="{9981849F-7844-4DC7-B89D-0A782AB6BE85}" sibTransId="{E461E893-2D2B-41A0-AD49-D703C6F705BB}"/>
    <dgm:cxn modelId="{D65D55F7-CF9A-4D38-9AA6-019F07E58B9D}" srcId="{6F2FF3FC-8F1B-408C-B3FD-7EF927BCFCD5}" destId="{FACB3D21-FD21-4054-9E83-E4082523C539}" srcOrd="0" destOrd="0" parTransId="{D85CDC9A-A88F-44FB-AC64-D17A585C1DFB}" sibTransId="{6451AFB1-A603-4AA2-B411-A4E99F74698B}"/>
    <dgm:cxn modelId="{C7EFD081-D442-4167-8A84-DF453B5502E5}" type="presParOf" srcId="{ED5DB2AC-1830-4B38-AAB3-384CA4230376}" destId="{0B075594-5346-435A-A652-A6E3D8FB9F12}" srcOrd="0" destOrd="0" presId="urn:microsoft.com/office/officeart/2008/layout/AlternatingHexagons"/>
    <dgm:cxn modelId="{213BAA7D-23E3-47A3-A8AC-DF8EDE4847DB}" type="presParOf" srcId="{0B075594-5346-435A-A652-A6E3D8FB9F12}" destId="{7A9048B5-E18D-4561-B5A7-83B028EC67DC}" srcOrd="0" destOrd="0" presId="urn:microsoft.com/office/officeart/2008/layout/AlternatingHexagons"/>
    <dgm:cxn modelId="{8A2151C2-40C7-4643-8447-FB94E1758CF7}" type="presParOf" srcId="{0B075594-5346-435A-A652-A6E3D8FB9F12}" destId="{C6FE8B25-2EEC-4B1C-AE0D-DC3E13B2925C}" srcOrd="1" destOrd="0" presId="urn:microsoft.com/office/officeart/2008/layout/AlternatingHexagons"/>
    <dgm:cxn modelId="{11E3C1C5-275E-42BB-902C-C5CA17F32424}" type="presParOf" srcId="{0B075594-5346-435A-A652-A6E3D8FB9F12}" destId="{64A52B13-57D4-48C7-87FF-0896012A2567}" srcOrd="2" destOrd="0" presId="urn:microsoft.com/office/officeart/2008/layout/AlternatingHexagons"/>
    <dgm:cxn modelId="{86CD22F3-BC93-49E0-885B-E27EEE49CD1B}" type="presParOf" srcId="{0B075594-5346-435A-A652-A6E3D8FB9F12}" destId="{CD5D293B-FAA2-429C-8837-5DBDEA38AFD0}" srcOrd="3" destOrd="0" presId="urn:microsoft.com/office/officeart/2008/layout/AlternatingHexagons"/>
    <dgm:cxn modelId="{6BD92730-CFA7-426A-BF74-BD8C7A7A5529}" type="presParOf" srcId="{0B075594-5346-435A-A652-A6E3D8FB9F12}" destId="{F19B31B2-E278-4239-BC60-BAF7292DF9D7}" srcOrd="4" destOrd="0" presId="urn:microsoft.com/office/officeart/2008/layout/AlternatingHexagons"/>
    <dgm:cxn modelId="{21DFBD7E-E7CA-4765-AAD7-E48F8A7773D8}" type="presParOf" srcId="{ED5DB2AC-1830-4B38-AAB3-384CA4230376}" destId="{7BA21EE3-A208-47BC-87A7-DA058F11ACAF}" srcOrd="1" destOrd="0" presId="urn:microsoft.com/office/officeart/2008/layout/AlternatingHexagons"/>
    <dgm:cxn modelId="{DE717F06-8F69-4D09-881A-564D5E88A53D}" type="presParOf" srcId="{ED5DB2AC-1830-4B38-AAB3-384CA4230376}" destId="{EDC33733-396C-4AE7-A89B-E2E9C5611BC5}" srcOrd="2" destOrd="0" presId="urn:microsoft.com/office/officeart/2008/layout/AlternatingHexagons"/>
    <dgm:cxn modelId="{C6C14279-C7E6-4303-A6FF-DAB78A5DAC89}" type="presParOf" srcId="{EDC33733-396C-4AE7-A89B-E2E9C5611BC5}" destId="{707EA586-382C-4A9B-AA18-51444F50D8BA}" srcOrd="0" destOrd="0" presId="urn:microsoft.com/office/officeart/2008/layout/AlternatingHexagons"/>
    <dgm:cxn modelId="{E68403B3-3608-4A94-A049-543FA98068DA}" type="presParOf" srcId="{EDC33733-396C-4AE7-A89B-E2E9C5611BC5}" destId="{67CBBC74-F6B3-4CB4-9F4A-03093E0FB777}" srcOrd="1" destOrd="0" presId="urn:microsoft.com/office/officeart/2008/layout/AlternatingHexagons"/>
    <dgm:cxn modelId="{83DD123E-0C4C-41C1-B92A-58952B168233}" type="presParOf" srcId="{EDC33733-396C-4AE7-A89B-E2E9C5611BC5}" destId="{4EF22654-7F04-4F21-83EC-67C088F59E57}" srcOrd="2" destOrd="0" presId="urn:microsoft.com/office/officeart/2008/layout/AlternatingHexagons"/>
    <dgm:cxn modelId="{32D2357D-7E34-4E75-ABB7-126F7BE916F4}" type="presParOf" srcId="{EDC33733-396C-4AE7-A89B-E2E9C5611BC5}" destId="{50F4352A-305E-41C7-8F5E-807C25C0FE19}" srcOrd="3" destOrd="0" presId="urn:microsoft.com/office/officeart/2008/layout/AlternatingHexagons"/>
    <dgm:cxn modelId="{E271BAF1-42B7-46C7-867A-3AF728F3FF96}" type="presParOf" srcId="{EDC33733-396C-4AE7-A89B-E2E9C5611BC5}" destId="{BE6F49A7-5B9A-4342-A186-65519C12A483}" srcOrd="4" destOrd="0" presId="urn:microsoft.com/office/officeart/2008/layout/AlternatingHexagons"/>
    <dgm:cxn modelId="{F5FE1178-DC0E-42D1-BAFC-E4B5CB51B013}" type="presParOf" srcId="{ED5DB2AC-1830-4B38-AAB3-384CA4230376}" destId="{BCB30EE8-11AB-4840-9D4F-02AB2E2460D0}" srcOrd="3" destOrd="0" presId="urn:microsoft.com/office/officeart/2008/layout/AlternatingHexagons"/>
    <dgm:cxn modelId="{7D97E019-8542-4734-AA98-33F4A0A954FF}" type="presParOf" srcId="{ED5DB2AC-1830-4B38-AAB3-384CA4230376}" destId="{84FC28D2-5283-413B-B56B-93485DFF7F95}" srcOrd="4" destOrd="0" presId="urn:microsoft.com/office/officeart/2008/layout/AlternatingHexagons"/>
    <dgm:cxn modelId="{ADB697B2-FFC9-4844-AD62-A75875F370EB}" type="presParOf" srcId="{84FC28D2-5283-413B-B56B-93485DFF7F95}" destId="{D2C7AA3C-DB3F-4D5C-AA9E-4CE6A656591A}" srcOrd="0" destOrd="0" presId="urn:microsoft.com/office/officeart/2008/layout/AlternatingHexagons"/>
    <dgm:cxn modelId="{99A844D0-3874-44BE-AFD3-39B5E056FE04}" type="presParOf" srcId="{84FC28D2-5283-413B-B56B-93485DFF7F95}" destId="{5E56EAE7-44B9-435F-9765-1454F6E7961A}" srcOrd="1" destOrd="0" presId="urn:microsoft.com/office/officeart/2008/layout/AlternatingHexagons"/>
    <dgm:cxn modelId="{1241D5F0-25BA-4F63-9801-6CA71CB34E68}" type="presParOf" srcId="{84FC28D2-5283-413B-B56B-93485DFF7F95}" destId="{FDD81FB5-B337-47E8-A7F4-C2EDC698BA2D}" srcOrd="2" destOrd="0" presId="urn:microsoft.com/office/officeart/2008/layout/AlternatingHexagons"/>
    <dgm:cxn modelId="{31317F7A-141F-4C8F-897F-62E2596A54FE}" type="presParOf" srcId="{84FC28D2-5283-413B-B56B-93485DFF7F95}" destId="{03CE69AC-5794-42D0-8757-D92B5D2C3684}" srcOrd="3" destOrd="0" presId="urn:microsoft.com/office/officeart/2008/layout/AlternatingHexagons"/>
    <dgm:cxn modelId="{1231C58F-D10E-4E2A-8DD2-90FE9B79F6AE}" type="presParOf" srcId="{84FC28D2-5283-413B-B56B-93485DFF7F95}" destId="{327ABF7C-0791-422D-A08D-ECDCF27856B3}" srcOrd="4" destOrd="0" presId="urn:microsoft.com/office/officeart/2008/layout/AlternatingHexagons"/>
    <dgm:cxn modelId="{7A31B2F1-D4A1-476E-BA60-C97DEF590A1E}" type="presParOf" srcId="{ED5DB2AC-1830-4B38-AAB3-384CA4230376}" destId="{D49210C6-4B3E-4AC1-BD03-F349D29B5726}" srcOrd="5" destOrd="0" presId="urn:microsoft.com/office/officeart/2008/layout/AlternatingHexagons"/>
    <dgm:cxn modelId="{C89D7CC3-FFE2-4EFB-8040-7C7513CAF737}" type="presParOf" srcId="{ED5DB2AC-1830-4B38-AAB3-384CA4230376}" destId="{F2B645F9-A738-4309-82DA-CF22BDB00053}" srcOrd="6" destOrd="0" presId="urn:microsoft.com/office/officeart/2008/layout/AlternatingHexagons"/>
    <dgm:cxn modelId="{FECCF7AE-BC49-456D-BE56-EBD893FF30AD}" type="presParOf" srcId="{F2B645F9-A738-4309-82DA-CF22BDB00053}" destId="{FC0BBC87-96FE-40CA-880F-346C48C88596}" srcOrd="0" destOrd="0" presId="urn:microsoft.com/office/officeart/2008/layout/AlternatingHexagons"/>
    <dgm:cxn modelId="{ED7D805D-1513-4D95-A2CE-CB6672F866B9}" type="presParOf" srcId="{F2B645F9-A738-4309-82DA-CF22BDB00053}" destId="{A3B1EA08-253F-4A14-B4CD-56EC19C31F6A}" srcOrd="1" destOrd="0" presId="urn:microsoft.com/office/officeart/2008/layout/AlternatingHexagons"/>
    <dgm:cxn modelId="{90ACAF2F-07F6-4ACA-B978-A643FA346E24}" type="presParOf" srcId="{F2B645F9-A738-4309-82DA-CF22BDB00053}" destId="{62DD279A-EE72-4C2E-8C8B-45800E2D391F}" srcOrd="2" destOrd="0" presId="urn:microsoft.com/office/officeart/2008/layout/AlternatingHexagons"/>
    <dgm:cxn modelId="{F0ABB9CE-9139-48F0-9781-C5D263F3AF72}" type="presParOf" srcId="{F2B645F9-A738-4309-82DA-CF22BDB00053}" destId="{2FD8CEBE-7FBE-415C-B17C-CE1562731933}" srcOrd="3" destOrd="0" presId="urn:microsoft.com/office/officeart/2008/layout/AlternatingHexagons"/>
    <dgm:cxn modelId="{2645DE38-F11C-4887-920D-F26E71F1B7F2}" type="presParOf" srcId="{F2B645F9-A738-4309-82DA-CF22BDB00053}" destId="{DF7A644F-3FFE-46A2-9542-74492DA4FED0}" srcOrd="4" destOrd="0" presId="urn:microsoft.com/office/officeart/2008/layout/AlternatingHexagons"/>
    <dgm:cxn modelId="{498CFA98-F1B9-415D-9DAB-5C2A1DE124DF}" type="presParOf" srcId="{ED5DB2AC-1830-4B38-AAB3-384CA4230376}" destId="{A9D902D6-BF2F-4B3E-924E-F5B60FCBA2E1}" srcOrd="7" destOrd="0" presId="urn:microsoft.com/office/officeart/2008/layout/AlternatingHexagons"/>
    <dgm:cxn modelId="{09F2C9EF-CBE4-4EFB-B603-42D7FCDD13BF}" type="presParOf" srcId="{ED5DB2AC-1830-4B38-AAB3-384CA4230376}" destId="{032398AC-71C6-4DF7-BFDC-36D42BC0BC49}" srcOrd="8" destOrd="0" presId="urn:microsoft.com/office/officeart/2008/layout/AlternatingHexagons"/>
    <dgm:cxn modelId="{D667F28E-733A-41D1-8118-1BBFDDCC6190}" type="presParOf" srcId="{032398AC-71C6-4DF7-BFDC-36D42BC0BC49}" destId="{122B0F35-6F96-44B1-A717-217CFEAC206F}" srcOrd="0" destOrd="0" presId="urn:microsoft.com/office/officeart/2008/layout/AlternatingHexagons"/>
    <dgm:cxn modelId="{6002CC03-5941-4B40-AEF5-6273768859DC}" type="presParOf" srcId="{032398AC-71C6-4DF7-BFDC-36D42BC0BC49}" destId="{90D590EC-BFE0-407A-9D36-6820776CF331}" srcOrd="1" destOrd="0" presId="urn:microsoft.com/office/officeart/2008/layout/AlternatingHexagons"/>
    <dgm:cxn modelId="{252FD18D-8DB7-47EC-8129-606AA51FD8F0}" type="presParOf" srcId="{032398AC-71C6-4DF7-BFDC-36D42BC0BC49}" destId="{42AD9E6A-61F8-4CBD-91A5-86E1A6889686}" srcOrd="2" destOrd="0" presId="urn:microsoft.com/office/officeart/2008/layout/AlternatingHexagons"/>
    <dgm:cxn modelId="{07B8A77C-566F-48B3-A916-F8E79842BDD3}" type="presParOf" srcId="{032398AC-71C6-4DF7-BFDC-36D42BC0BC49}" destId="{48AC1292-CC12-4F88-8FAB-8AB8611397F9}" srcOrd="3" destOrd="0" presId="urn:microsoft.com/office/officeart/2008/layout/AlternatingHexagons"/>
    <dgm:cxn modelId="{F70F733D-D06B-464E-9D3B-88B648C2E45B}" type="presParOf" srcId="{032398AC-71C6-4DF7-BFDC-36D42BC0BC49}" destId="{CFDFD4B1-5643-4C1E-804E-2D14C9DFAFE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FC7AD-225C-4E5F-9A19-B4237BD33A92}">
      <dsp:nvSpPr>
        <dsp:cNvPr id="0" name=""/>
        <dsp:cNvSpPr/>
      </dsp:nvSpPr>
      <dsp:spPr>
        <a:xfrm>
          <a:off x="2350369" y="2386"/>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Refugee Crisis Rois Europe</a:t>
          </a:r>
          <a:endParaRPr lang="en-US" sz="800" kern="1200"/>
        </a:p>
      </dsp:txBody>
      <dsp:txXfrm>
        <a:off x="2491778" y="143795"/>
        <a:ext cx="682783" cy="682783"/>
      </dsp:txXfrm>
    </dsp:sp>
    <dsp:sp modelId="{03645099-9D67-48BF-914A-3B372F12119D}">
      <dsp:nvSpPr>
        <dsp:cNvPr id="0" name=""/>
        <dsp:cNvSpPr/>
      </dsp:nvSpPr>
      <dsp:spPr>
        <a:xfrm rot="1080000">
          <a:off x="3387240" y="543904"/>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89121" y="597203"/>
        <a:ext cx="179390" cy="195534"/>
      </dsp:txXfrm>
    </dsp:sp>
    <dsp:sp modelId="{ED1837F0-1535-4316-B789-B2ACF83B3A3E}">
      <dsp:nvSpPr>
        <dsp:cNvPr id="0" name=""/>
        <dsp:cNvSpPr/>
      </dsp:nvSpPr>
      <dsp:spPr>
        <a:xfrm>
          <a:off x="3728578" y="450193"/>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ISIS Terrorists Strike on Three Continents.</a:t>
          </a:r>
          <a:endParaRPr lang="en-US" sz="800" kern="1200"/>
        </a:p>
      </dsp:txBody>
      <dsp:txXfrm>
        <a:off x="3869987" y="591602"/>
        <a:ext cx="682783" cy="682783"/>
      </dsp:txXfrm>
    </dsp:sp>
    <dsp:sp modelId="{5D80249A-10FF-4CBE-9552-AEF6E2EAFEBB}">
      <dsp:nvSpPr>
        <dsp:cNvPr id="0" name=""/>
        <dsp:cNvSpPr/>
      </dsp:nvSpPr>
      <dsp:spPr>
        <a:xfrm rot="3240000">
          <a:off x="4504870" y="1350369"/>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20716" y="1384448"/>
        <a:ext cx="179390" cy="195534"/>
      </dsp:txXfrm>
    </dsp:sp>
    <dsp:sp modelId="{7498410A-7A30-4588-B9A6-53D041BBDD80}">
      <dsp:nvSpPr>
        <dsp:cNvPr id="0" name=""/>
        <dsp:cNvSpPr/>
      </dsp:nvSpPr>
      <dsp:spPr>
        <a:xfrm>
          <a:off x="4580359" y="1622569"/>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Negotiations on Iran’s Nuclear Program Produce a Deal.</a:t>
          </a:r>
          <a:endParaRPr lang="en-US" sz="800" kern="1200"/>
        </a:p>
      </dsp:txBody>
      <dsp:txXfrm>
        <a:off x="4721768" y="1763978"/>
        <a:ext cx="682783" cy="682783"/>
      </dsp:txXfrm>
    </dsp:sp>
    <dsp:sp modelId="{3AF40302-773D-4487-A082-CF327E8928FB}">
      <dsp:nvSpPr>
        <dsp:cNvPr id="0" name=""/>
        <dsp:cNvSpPr/>
      </dsp:nvSpPr>
      <dsp:spPr>
        <a:xfrm rot="5400000">
          <a:off x="4935023" y="2659739"/>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973464" y="2686476"/>
        <a:ext cx="179390" cy="195534"/>
      </dsp:txXfrm>
    </dsp:sp>
    <dsp:sp modelId="{49787965-D358-46E7-B476-07396E4088A0}">
      <dsp:nvSpPr>
        <dsp:cNvPr id="0" name=""/>
        <dsp:cNvSpPr/>
      </dsp:nvSpPr>
      <dsp:spPr>
        <a:xfrm>
          <a:off x="4580359" y="3071704"/>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EU Rebuffs Greece’s Demand for Austerity Relief.</a:t>
          </a:r>
          <a:endParaRPr lang="en-US" sz="800" kern="1200"/>
        </a:p>
      </dsp:txBody>
      <dsp:txXfrm>
        <a:off x="4721768" y="3213113"/>
        <a:ext cx="682783" cy="682783"/>
      </dsp:txXfrm>
    </dsp:sp>
    <dsp:sp modelId="{DF4F175D-1A9C-4A48-89D1-22075E472B6D}">
      <dsp:nvSpPr>
        <dsp:cNvPr id="0" name=""/>
        <dsp:cNvSpPr/>
      </dsp:nvSpPr>
      <dsp:spPr>
        <a:xfrm rot="7560000">
          <a:off x="4513396" y="3971880"/>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574432" y="4005959"/>
        <a:ext cx="179390" cy="195534"/>
      </dsp:txXfrm>
    </dsp:sp>
    <dsp:sp modelId="{375556CD-8D45-4F9C-8D15-62DF59B2C9FC}">
      <dsp:nvSpPr>
        <dsp:cNvPr id="0" name=""/>
        <dsp:cNvSpPr/>
      </dsp:nvSpPr>
      <dsp:spPr>
        <a:xfrm>
          <a:off x="3728578" y="4244080"/>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Trans-Pacific Partnership Finally Gets Done.</a:t>
          </a:r>
          <a:endParaRPr lang="en-US" sz="800" kern="1200"/>
        </a:p>
      </dsp:txBody>
      <dsp:txXfrm>
        <a:off x="3869987" y="4385489"/>
        <a:ext cx="682783" cy="682783"/>
      </dsp:txXfrm>
    </dsp:sp>
    <dsp:sp modelId="{401DC4EF-21C4-4AC6-8AAA-D1D7042B7800}">
      <dsp:nvSpPr>
        <dsp:cNvPr id="0" name=""/>
        <dsp:cNvSpPr/>
      </dsp:nvSpPr>
      <dsp:spPr>
        <a:xfrm rot="9720000">
          <a:off x="3401036" y="4785598"/>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476037" y="4838897"/>
        <a:ext cx="179390" cy="195534"/>
      </dsp:txXfrm>
    </dsp:sp>
    <dsp:sp modelId="{D6080272-694E-4CA9-88CC-38E4260D4335}">
      <dsp:nvSpPr>
        <dsp:cNvPr id="0" name=""/>
        <dsp:cNvSpPr/>
      </dsp:nvSpPr>
      <dsp:spPr>
        <a:xfrm>
          <a:off x="2350369" y="4691887"/>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Russia Intervenes in Syria.</a:t>
          </a:r>
          <a:endParaRPr lang="en-US" sz="800" kern="1200"/>
        </a:p>
      </dsp:txBody>
      <dsp:txXfrm>
        <a:off x="2491778" y="4833296"/>
        <a:ext cx="682783" cy="682783"/>
      </dsp:txXfrm>
    </dsp:sp>
    <dsp:sp modelId="{90705A0A-C6F4-4CCE-B0E3-A20AFCFD4F07}">
      <dsp:nvSpPr>
        <dsp:cNvPr id="0" name=""/>
        <dsp:cNvSpPr/>
      </dsp:nvSpPr>
      <dsp:spPr>
        <a:xfrm rot="11880000">
          <a:off x="2022826" y="4790080"/>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097827" y="4867137"/>
        <a:ext cx="179390" cy="195534"/>
      </dsp:txXfrm>
    </dsp:sp>
    <dsp:sp modelId="{9C47F3BF-DA73-491F-A6E2-36CD1F5A9CA8}">
      <dsp:nvSpPr>
        <dsp:cNvPr id="0" name=""/>
        <dsp:cNvSpPr/>
      </dsp:nvSpPr>
      <dsp:spPr>
        <a:xfrm>
          <a:off x="972159" y="4244080"/>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World Strikes a Deal on Climate Change.</a:t>
          </a:r>
          <a:endParaRPr lang="en-US" sz="800" kern="1200"/>
        </a:p>
      </dsp:txBody>
      <dsp:txXfrm>
        <a:off x="1113568" y="4385489"/>
        <a:ext cx="682783" cy="682783"/>
      </dsp:txXfrm>
    </dsp:sp>
    <dsp:sp modelId="{A530FC75-AB68-436B-A5E1-EFB8A60DECEE}">
      <dsp:nvSpPr>
        <dsp:cNvPr id="0" name=""/>
        <dsp:cNvSpPr/>
      </dsp:nvSpPr>
      <dsp:spPr>
        <a:xfrm rot="14040000">
          <a:off x="905196" y="3983615"/>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966232" y="4079892"/>
        <a:ext cx="179390" cy="195534"/>
      </dsp:txXfrm>
    </dsp:sp>
    <dsp:sp modelId="{BAFE4864-1220-4522-9813-6429DA37CECA}">
      <dsp:nvSpPr>
        <dsp:cNvPr id="0" name=""/>
        <dsp:cNvSpPr/>
      </dsp:nvSpPr>
      <dsp:spPr>
        <a:xfrm>
          <a:off x="120378" y="3071704"/>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China Devalues the Renminbi Amidst an Economic Slowdown</a:t>
          </a:r>
          <a:endParaRPr lang="en-US" sz="800" kern="1200"/>
        </a:p>
      </dsp:txBody>
      <dsp:txXfrm>
        <a:off x="261787" y="3213113"/>
        <a:ext cx="682783" cy="682783"/>
      </dsp:txXfrm>
    </dsp:sp>
    <dsp:sp modelId="{DA581C22-AAD9-4208-86DF-571EC32B37AD}">
      <dsp:nvSpPr>
        <dsp:cNvPr id="0" name=""/>
        <dsp:cNvSpPr/>
      </dsp:nvSpPr>
      <dsp:spPr>
        <a:xfrm rot="16200000">
          <a:off x="475043" y="2674245"/>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3484" y="2777864"/>
        <a:ext cx="179390" cy="195534"/>
      </dsp:txXfrm>
    </dsp:sp>
    <dsp:sp modelId="{026FBACF-DE26-4A6D-846D-A2DE84B32D44}">
      <dsp:nvSpPr>
        <dsp:cNvPr id="0" name=""/>
        <dsp:cNvSpPr/>
      </dsp:nvSpPr>
      <dsp:spPr>
        <a:xfrm>
          <a:off x="120378" y="1622569"/>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China Builds Islands in the South China Sea</a:t>
          </a:r>
          <a:endParaRPr lang="en-US" sz="800" kern="1200"/>
        </a:p>
      </dsp:txBody>
      <dsp:txXfrm>
        <a:off x="261787" y="1763978"/>
        <a:ext cx="682783" cy="682783"/>
      </dsp:txXfrm>
    </dsp:sp>
    <dsp:sp modelId="{117CAE34-764E-407C-856C-83782D1E7645}">
      <dsp:nvSpPr>
        <dsp:cNvPr id="0" name=""/>
        <dsp:cNvSpPr/>
      </dsp:nvSpPr>
      <dsp:spPr>
        <a:xfrm rot="18360000">
          <a:off x="896670" y="1362105"/>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12516" y="1458382"/>
        <a:ext cx="179390" cy="195534"/>
      </dsp:txXfrm>
    </dsp:sp>
    <dsp:sp modelId="{62144EB6-2E39-4E76-8476-65174E26DB5D}">
      <dsp:nvSpPr>
        <dsp:cNvPr id="0" name=""/>
        <dsp:cNvSpPr/>
      </dsp:nvSpPr>
      <dsp:spPr>
        <a:xfrm>
          <a:off x="972159" y="450193"/>
          <a:ext cx="965601" cy="965601"/>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Saudis Intervene in Yemen</a:t>
          </a:r>
          <a:endParaRPr lang="en-US" sz="800" kern="1200"/>
        </a:p>
      </dsp:txBody>
      <dsp:txXfrm>
        <a:off x="1113568" y="591602"/>
        <a:ext cx="682783" cy="682783"/>
      </dsp:txXfrm>
    </dsp:sp>
    <dsp:sp modelId="{D5F71DDF-726F-4979-B248-F5ECB79771F4}">
      <dsp:nvSpPr>
        <dsp:cNvPr id="0" name=""/>
        <dsp:cNvSpPr/>
      </dsp:nvSpPr>
      <dsp:spPr>
        <a:xfrm rot="20520000">
          <a:off x="2009030" y="548387"/>
          <a:ext cx="256272" cy="32589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10911" y="625444"/>
        <a:ext cx="179390" cy="195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275A8-E09B-4DBB-B0D2-5F0233D712F5}">
      <dsp:nvSpPr>
        <dsp:cNvPr id="0" name=""/>
        <dsp:cNvSpPr/>
      </dsp:nvSpPr>
      <dsp:spPr>
        <a:xfrm>
          <a:off x="2623493" y="0"/>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dirty="0"/>
            <a:t>Donald Trump wins the U.S. Presidency.</a:t>
          </a:r>
          <a:endParaRPr lang="en-US" sz="800" kern="1200" dirty="0"/>
        </a:p>
      </dsp:txBody>
      <dsp:txXfrm>
        <a:off x="2763424" y="139931"/>
        <a:ext cx="675649" cy="675649"/>
      </dsp:txXfrm>
    </dsp:sp>
    <dsp:sp modelId="{9FCFD6D5-2259-42AD-9A09-B9B453540621}">
      <dsp:nvSpPr>
        <dsp:cNvPr id="0" name=""/>
        <dsp:cNvSpPr/>
      </dsp:nvSpPr>
      <dsp:spPr>
        <a:xfrm rot="1088533">
          <a:off x="3649124" y="537643"/>
          <a:ext cx="253977"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651018" y="590278"/>
        <a:ext cx="177784" cy="193491"/>
      </dsp:txXfrm>
    </dsp:sp>
    <dsp:sp modelId="{ACE1CD93-17F3-49BB-9FF0-8F96C22BE7E2}">
      <dsp:nvSpPr>
        <dsp:cNvPr id="0" name=""/>
        <dsp:cNvSpPr/>
      </dsp:nvSpPr>
      <dsp:spPr>
        <a:xfrm>
          <a:off x="3986883" y="446736"/>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Russia interferes in the U.S. Presidential Election</a:t>
          </a:r>
          <a:endParaRPr lang="en-US" sz="800" kern="1200"/>
        </a:p>
      </dsp:txBody>
      <dsp:txXfrm>
        <a:off x="4126814" y="586667"/>
        <a:ext cx="675649" cy="675649"/>
      </dsp:txXfrm>
    </dsp:sp>
    <dsp:sp modelId="{92B4E246-8196-4FB5-B588-7733E18473C2}">
      <dsp:nvSpPr>
        <dsp:cNvPr id="0" name=""/>
        <dsp:cNvSpPr/>
      </dsp:nvSpPr>
      <dsp:spPr>
        <a:xfrm rot="3240000">
          <a:off x="4755054" y="1337333"/>
          <a:ext cx="253361"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770720" y="1371084"/>
        <a:ext cx="177353" cy="193491"/>
      </dsp:txXfrm>
    </dsp:sp>
    <dsp:sp modelId="{35049BE5-5870-46BB-AFCE-AC1E49ED7173}">
      <dsp:nvSpPr>
        <dsp:cNvPr id="0" name=""/>
        <dsp:cNvSpPr/>
      </dsp:nvSpPr>
      <dsp:spPr>
        <a:xfrm>
          <a:off x="4829504" y="1606505"/>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Britain Votes to Leave the European Union</a:t>
          </a:r>
          <a:endParaRPr lang="en-US" sz="800" kern="1200"/>
        </a:p>
      </dsp:txBody>
      <dsp:txXfrm>
        <a:off x="4969435" y="1746436"/>
        <a:ext cx="675649" cy="675649"/>
      </dsp:txXfrm>
    </dsp:sp>
    <dsp:sp modelId="{10FD2E37-31EC-4EF5-B032-8343E0AA730F}">
      <dsp:nvSpPr>
        <dsp:cNvPr id="0" name=""/>
        <dsp:cNvSpPr/>
      </dsp:nvSpPr>
      <dsp:spPr>
        <a:xfrm rot="5400004">
          <a:off x="5193892" y="2608258"/>
          <a:ext cx="226735"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227902" y="2638745"/>
        <a:ext cx="158715" cy="193491"/>
      </dsp:txXfrm>
    </dsp:sp>
    <dsp:sp modelId="{6681BDFE-8499-403E-953A-B322E0AE2344}">
      <dsp:nvSpPr>
        <dsp:cNvPr id="0" name=""/>
        <dsp:cNvSpPr/>
      </dsp:nvSpPr>
      <dsp:spPr>
        <a:xfrm>
          <a:off x="4829503" y="2989820"/>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North Korea Conducts Missile and Nuclear Tests.</a:t>
          </a:r>
          <a:endParaRPr lang="en-US" sz="800" kern="1200"/>
        </a:p>
      </dsp:txBody>
      <dsp:txXfrm>
        <a:off x="4969434" y="3129751"/>
        <a:ext cx="675649" cy="675649"/>
      </dsp:txXfrm>
    </dsp:sp>
    <dsp:sp modelId="{A95CD0D3-B0E0-4957-9BC5-747CAA01FA45}">
      <dsp:nvSpPr>
        <dsp:cNvPr id="0" name=""/>
        <dsp:cNvSpPr/>
      </dsp:nvSpPr>
      <dsp:spPr>
        <a:xfrm rot="7559994">
          <a:off x="4763485" y="3880415"/>
          <a:ext cx="253359"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823827" y="3914166"/>
        <a:ext cx="177351" cy="193491"/>
      </dsp:txXfrm>
    </dsp:sp>
    <dsp:sp modelId="{8D37760A-F389-417A-A780-EE9EA8506E1A}">
      <dsp:nvSpPr>
        <dsp:cNvPr id="0" name=""/>
        <dsp:cNvSpPr/>
      </dsp:nvSpPr>
      <dsp:spPr>
        <a:xfrm>
          <a:off x="3986886" y="4149586"/>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The Trans-Pacific Partnership Flops</a:t>
          </a:r>
        </a:p>
      </dsp:txBody>
      <dsp:txXfrm>
        <a:off x="4126817" y="4289517"/>
        <a:ext cx="675649" cy="675649"/>
      </dsp:txXfrm>
    </dsp:sp>
    <dsp:sp modelId="{ED85A82F-A136-4E0C-97ED-8466488179D8}">
      <dsp:nvSpPr>
        <dsp:cNvPr id="0" name=""/>
        <dsp:cNvSpPr/>
      </dsp:nvSpPr>
      <dsp:spPr>
        <a:xfrm rot="9720002">
          <a:off x="3663083" y="4685379"/>
          <a:ext cx="253363"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737232" y="4738132"/>
        <a:ext cx="177354" cy="193491"/>
      </dsp:txXfrm>
    </dsp:sp>
    <dsp:sp modelId="{AAE34B5B-B027-4AB4-BD83-8D33674E439A}">
      <dsp:nvSpPr>
        <dsp:cNvPr id="0" name=""/>
        <dsp:cNvSpPr/>
      </dsp:nvSpPr>
      <dsp:spPr>
        <a:xfrm>
          <a:off x="2623493" y="4592578"/>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dirty="0"/>
            <a:t>Rodrigo Duterte Becomes President of the Philippines.</a:t>
          </a:r>
          <a:endParaRPr lang="en-US" sz="800" kern="1200" dirty="0"/>
        </a:p>
      </dsp:txBody>
      <dsp:txXfrm>
        <a:off x="2763424" y="4732509"/>
        <a:ext cx="675649" cy="675649"/>
      </dsp:txXfrm>
    </dsp:sp>
    <dsp:sp modelId="{6B8ACDFB-4848-40D6-B6C9-CA6E8237EE8C}">
      <dsp:nvSpPr>
        <dsp:cNvPr id="0" name=""/>
        <dsp:cNvSpPr/>
      </dsp:nvSpPr>
      <dsp:spPr>
        <a:xfrm rot="11879998">
          <a:off x="2299690" y="4689811"/>
          <a:ext cx="253363"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373839" y="4766052"/>
        <a:ext cx="177354" cy="193491"/>
      </dsp:txXfrm>
    </dsp:sp>
    <dsp:sp modelId="{1C0E1AA4-DF32-442D-9A77-9019FED1305E}">
      <dsp:nvSpPr>
        <dsp:cNvPr id="0" name=""/>
        <dsp:cNvSpPr/>
      </dsp:nvSpPr>
      <dsp:spPr>
        <a:xfrm>
          <a:off x="1260099" y="4149586"/>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Coup in Turkey Fails.</a:t>
          </a:r>
          <a:endParaRPr lang="en-US" sz="800" kern="1200"/>
        </a:p>
      </dsp:txBody>
      <dsp:txXfrm>
        <a:off x="1400030" y="4289517"/>
        <a:ext cx="675649" cy="675649"/>
      </dsp:txXfrm>
    </dsp:sp>
    <dsp:sp modelId="{5D01CF45-4D3D-44ED-A3F3-DA9B5146EAD0}">
      <dsp:nvSpPr>
        <dsp:cNvPr id="0" name=""/>
        <dsp:cNvSpPr/>
      </dsp:nvSpPr>
      <dsp:spPr>
        <a:xfrm rot="14040006">
          <a:off x="1194082" y="3892017"/>
          <a:ext cx="253359"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254424" y="3987260"/>
        <a:ext cx="177351" cy="193491"/>
      </dsp:txXfrm>
    </dsp:sp>
    <dsp:sp modelId="{3F2B0B97-6CF7-41CE-8494-B207FBE8060F}">
      <dsp:nvSpPr>
        <dsp:cNvPr id="0" name=""/>
        <dsp:cNvSpPr/>
      </dsp:nvSpPr>
      <dsp:spPr>
        <a:xfrm>
          <a:off x="417482" y="2989820"/>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Eastern Aleppo Falls.</a:t>
          </a:r>
        </a:p>
      </dsp:txBody>
      <dsp:txXfrm>
        <a:off x="557413" y="3129751"/>
        <a:ext cx="675649" cy="675649"/>
      </dsp:txXfrm>
    </dsp:sp>
    <dsp:sp modelId="{D56045C4-6E10-4D03-BBCC-C3DD03CED53F}">
      <dsp:nvSpPr>
        <dsp:cNvPr id="0" name=""/>
        <dsp:cNvSpPr/>
      </dsp:nvSpPr>
      <dsp:spPr>
        <a:xfrm rot="16200020">
          <a:off x="768561" y="2596726"/>
          <a:ext cx="253362"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06565" y="2699227"/>
        <a:ext cx="177353" cy="193491"/>
      </dsp:txXfrm>
    </dsp:sp>
    <dsp:sp modelId="{2F7BAD98-4FD4-443D-8678-4C7958E1021B}">
      <dsp:nvSpPr>
        <dsp:cNvPr id="0" name=""/>
        <dsp:cNvSpPr/>
      </dsp:nvSpPr>
      <dsp:spPr>
        <a:xfrm>
          <a:off x="417491" y="1556264"/>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Brazil and South Korea Impeach Their Presidents.</a:t>
          </a:r>
          <a:endParaRPr lang="en-US" sz="800" kern="1200"/>
        </a:p>
      </dsp:txBody>
      <dsp:txXfrm>
        <a:off x="557422" y="1696195"/>
        <a:ext cx="675649" cy="675649"/>
      </dsp:txXfrm>
    </dsp:sp>
    <dsp:sp modelId="{A054FFDE-E47A-41DB-B029-ED03CDA5AE29}">
      <dsp:nvSpPr>
        <dsp:cNvPr id="0" name=""/>
        <dsp:cNvSpPr/>
      </dsp:nvSpPr>
      <dsp:spPr>
        <a:xfrm rot="18359998">
          <a:off x="1185661" y="1298696"/>
          <a:ext cx="253359"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201327" y="1393939"/>
        <a:ext cx="177351" cy="193491"/>
      </dsp:txXfrm>
    </dsp:sp>
    <dsp:sp modelId="{13D7A048-692F-4A24-93A0-AA8E79F6C25D}">
      <dsp:nvSpPr>
        <dsp:cNvPr id="0" name=""/>
        <dsp:cNvSpPr/>
      </dsp:nvSpPr>
      <dsp:spPr>
        <a:xfrm>
          <a:off x="1260109" y="396499"/>
          <a:ext cx="955511" cy="955511"/>
        </a:xfrm>
        <a:prstGeom prst="ellipse">
          <a:avLst/>
        </a:prstGeom>
        <a:solidFill>
          <a:schemeClr val="lt1">
            <a:hueOff val="0"/>
            <a:satOff val="0"/>
            <a:lumOff val="0"/>
            <a:alphaOff val="0"/>
          </a:schemeClr>
        </a:solidFill>
        <a:ln w="28575"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Colombia Strikes a Peace Deal</a:t>
          </a:r>
          <a:endParaRPr lang="en-US" sz="800" kern="1200"/>
        </a:p>
      </dsp:txBody>
      <dsp:txXfrm>
        <a:off x="1400040" y="536430"/>
        <a:ext cx="675649" cy="675649"/>
      </dsp:txXfrm>
    </dsp:sp>
    <dsp:sp modelId="{62C5DEF4-BA96-4EDB-A2B2-F81B3712E697}">
      <dsp:nvSpPr>
        <dsp:cNvPr id="0" name=""/>
        <dsp:cNvSpPr/>
      </dsp:nvSpPr>
      <dsp:spPr>
        <a:xfrm rot="20627071">
          <a:off x="2289814" y="516707"/>
          <a:ext cx="246108" cy="322485"/>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91283" y="591513"/>
        <a:ext cx="172276" cy="193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ED0F3-FA9E-4E74-AD68-C9DCF93C96A6}">
      <dsp:nvSpPr>
        <dsp:cNvPr id="0" name=""/>
        <dsp:cNvSpPr/>
      </dsp:nvSpPr>
      <dsp:spPr>
        <a:xfrm>
          <a:off x="2414644" y="1090"/>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dirty="0"/>
            <a:t>Donald Trump Champions America First.</a:t>
          </a:r>
          <a:endParaRPr lang="en-US" sz="900" kern="1200" dirty="0"/>
        </a:p>
      </dsp:txBody>
      <dsp:txXfrm>
        <a:off x="2561428" y="147874"/>
        <a:ext cx="708737" cy="708737"/>
      </dsp:txXfrm>
    </dsp:sp>
    <dsp:sp modelId="{CF270409-827D-4E37-8573-5D99217E8A87}">
      <dsp:nvSpPr>
        <dsp:cNvPr id="0" name=""/>
        <dsp:cNvSpPr/>
      </dsp:nvSpPr>
      <dsp:spPr>
        <a:xfrm rot="1080000">
          <a:off x="3491043" y="563280"/>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492998" y="618591"/>
        <a:ext cx="186428" cy="202966"/>
      </dsp:txXfrm>
    </dsp:sp>
    <dsp:sp modelId="{B8523731-A1FC-4E1C-AAF3-B12122FB7449}">
      <dsp:nvSpPr>
        <dsp:cNvPr id="0" name=""/>
        <dsp:cNvSpPr/>
      </dsp:nvSpPr>
      <dsp:spPr>
        <a:xfrm>
          <a:off x="3845799" y="466101"/>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Xi Jinping’s “Extraordinary Elevation.</a:t>
          </a:r>
        </a:p>
      </dsp:txBody>
      <dsp:txXfrm>
        <a:off x="3992583" y="612885"/>
        <a:ext cx="708737" cy="708737"/>
      </dsp:txXfrm>
    </dsp:sp>
    <dsp:sp modelId="{68C9C694-3DF6-4C84-B983-D24A00711126}">
      <dsp:nvSpPr>
        <dsp:cNvPr id="0" name=""/>
        <dsp:cNvSpPr/>
      </dsp:nvSpPr>
      <dsp:spPr>
        <a:xfrm rot="3240000">
          <a:off x="4651610" y="1400723"/>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68077" y="1436060"/>
        <a:ext cx="186428" cy="202966"/>
      </dsp:txXfrm>
    </dsp:sp>
    <dsp:sp modelId="{ECD721F4-4C90-437A-AEAE-E88B41F00DF7}">
      <dsp:nvSpPr>
        <dsp:cNvPr id="0" name=""/>
        <dsp:cNvSpPr/>
      </dsp:nvSpPr>
      <dsp:spPr>
        <a:xfrm>
          <a:off x="4730302" y="1683514"/>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North Korea Defies the World. </a:t>
          </a:r>
          <a:endParaRPr lang="en-US" sz="900" kern="1200"/>
        </a:p>
      </dsp:txBody>
      <dsp:txXfrm>
        <a:off x="4877086" y="1830298"/>
        <a:ext cx="708737" cy="708737"/>
      </dsp:txXfrm>
    </dsp:sp>
    <dsp:sp modelId="{9F8A8B05-2C45-499F-8674-778AAFED4EFA}">
      <dsp:nvSpPr>
        <dsp:cNvPr id="0" name=""/>
        <dsp:cNvSpPr/>
      </dsp:nvSpPr>
      <dsp:spPr>
        <a:xfrm rot="5400000">
          <a:off x="5098292" y="2760393"/>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138241" y="2788101"/>
        <a:ext cx="186428" cy="202966"/>
      </dsp:txXfrm>
    </dsp:sp>
    <dsp:sp modelId="{D86BE452-63B6-4CF6-A5A9-D0F35CAA9455}">
      <dsp:nvSpPr>
        <dsp:cNvPr id="0" name=""/>
        <dsp:cNvSpPr/>
      </dsp:nvSpPr>
      <dsp:spPr>
        <a:xfrm>
          <a:off x="4730302" y="3188320"/>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The Globe Continues to Warm.</a:t>
          </a:r>
          <a:endParaRPr lang="en-US" sz="900" kern="1200"/>
        </a:p>
      </dsp:txBody>
      <dsp:txXfrm>
        <a:off x="4877086" y="3335104"/>
        <a:ext cx="708737" cy="708737"/>
      </dsp:txXfrm>
    </dsp:sp>
    <dsp:sp modelId="{B0391CD6-3389-4753-8F42-93F8DA996A57}">
      <dsp:nvSpPr>
        <dsp:cNvPr id="0" name=""/>
        <dsp:cNvSpPr/>
      </dsp:nvSpPr>
      <dsp:spPr>
        <a:xfrm rot="7560000">
          <a:off x="4660471" y="4122943"/>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723901" y="4158280"/>
        <a:ext cx="186428" cy="202966"/>
      </dsp:txXfrm>
    </dsp:sp>
    <dsp:sp modelId="{D2C4DC5E-985D-45F7-B408-0537306B4D20}">
      <dsp:nvSpPr>
        <dsp:cNvPr id="0" name=""/>
        <dsp:cNvSpPr/>
      </dsp:nvSpPr>
      <dsp:spPr>
        <a:xfrm>
          <a:off x="3845799" y="4405734"/>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Global Growth Picks Up.</a:t>
          </a:r>
        </a:p>
      </dsp:txBody>
      <dsp:txXfrm>
        <a:off x="3992583" y="4552518"/>
        <a:ext cx="708737" cy="708737"/>
      </dsp:txXfrm>
    </dsp:sp>
    <dsp:sp modelId="{D2CCD40B-1C99-4326-A001-F5D89AAFADE6}">
      <dsp:nvSpPr>
        <dsp:cNvPr id="0" name=""/>
        <dsp:cNvSpPr/>
      </dsp:nvSpPr>
      <dsp:spPr>
        <a:xfrm rot="9720000">
          <a:off x="3505380" y="4967924"/>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583322" y="5023235"/>
        <a:ext cx="186428" cy="202966"/>
      </dsp:txXfrm>
    </dsp:sp>
    <dsp:sp modelId="{4F985008-C1F3-484E-880A-0A5C5A9B5704}">
      <dsp:nvSpPr>
        <dsp:cNvPr id="0" name=""/>
        <dsp:cNvSpPr/>
      </dsp:nvSpPr>
      <dsp:spPr>
        <a:xfrm>
          <a:off x="2414644" y="4870745"/>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Mohammad bin Salman Remakes Saudi Arabia.</a:t>
          </a:r>
          <a:endParaRPr lang="en-US" sz="900" kern="1200"/>
        </a:p>
      </dsp:txBody>
      <dsp:txXfrm>
        <a:off x="2561428" y="5017529"/>
        <a:ext cx="708737" cy="708737"/>
      </dsp:txXfrm>
    </dsp:sp>
    <dsp:sp modelId="{5FAAB23B-AF7F-43A7-AFCE-43B4E4C59290}">
      <dsp:nvSpPr>
        <dsp:cNvPr id="0" name=""/>
        <dsp:cNvSpPr/>
      </dsp:nvSpPr>
      <dsp:spPr>
        <a:xfrm rot="11880000">
          <a:off x="2074225" y="4972582"/>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152167" y="5052583"/>
        <a:ext cx="186428" cy="202966"/>
      </dsp:txXfrm>
    </dsp:sp>
    <dsp:sp modelId="{9537A177-EB14-4085-B92C-61007A8FA731}">
      <dsp:nvSpPr>
        <dsp:cNvPr id="0" name=""/>
        <dsp:cNvSpPr/>
      </dsp:nvSpPr>
      <dsp:spPr>
        <a:xfrm>
          <a:off x="983488" y="4405734"/>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The Fall of Mosul. </a:t>
          </a:r>
        </a:p>
      </dsp:txBody>
      <dsp:txXfrm>
        <a:off x="1130272" y="4552518"/>
        <a:ext cx="708737" cy="708737"/>
      </dsp:txXfrm>
    </dsp:sp>
    <dsp:sp modelId="{DD1D2A94-0695-47D1-A186-5D16181D9F9D}">
      <dsp:nvSpPr>
        <dsp:cNvPr id="0" name=""/>
        <dsp:cNvSpPr/>
      </dsp:nvSpPr>
      <dsp:spPr>
        <a:xfrm rot="14040000">
          <a:off x="913657" y="4135139"/>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77087" y="4235114"/>
        <a:ext cx="186428" cy="202966"/>
      </dsp:txXfrm>
    </dsp:sp>
    <dsp:sp modelId="{E19BC404-D07E-4ED9-BE46-A7BFEDC54AFC}">
      <dsp:nvSpPr>
        <dsp:cNvPr id="0" name=""/>
        <dsp:cNvSpPr/>
      </dsp:nvSpPr>
      <dsp:spPr>
        <a:xfrm>
          <a:off x="98985" y="3188320"/>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The Rohingya Crisis.</a:t>
          </a:r>
        </a:p>
      </dsp:txBody>
      <dsp:txXfrm>
        <a:off x="245769" y="3335104"/>
        <a:ext cx="708737" cy="708737"/>
      </dsp:txXfrm>
    </dsp:sp>
    <dsp:sp modelId="{78741455-9DDC-4A7E-9181-00CB2C2A462E}">
      <dsp:nvSpPr>
        <dsp:cNvPr id="0" name=""/>
        <dsp:cNvSpPr/>
      </dsp:nvSpPr>
      <dsp:spPr>
        <a:xfrm rot="16200000">
          <a:off x="466975" y="2775469"/>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06924" y="2883074"/>
        <a:ext cx="186428" cy="202966"/>
      </dsp:txXfrm>
    </dsp:sp>
    <dsp:sp modelId="{C3B6324D-0099-4D03-80DA-57E46D9C087B}">
      <dsp:nvSpPr>
        <dsp:cNvPr id="0" name=""/>
        <dsp:cNvSpPr/>
      </dsp:nvSpPr>
      <dsp:spPr>
        <a:xfrm>
          <a:off x="98985" y="1683514"/>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Britain Triggers Article 50</a:t>
          </a:r>
        </a:p>
      </dsp:txBody>
      <dsp:txXfrm>
        <a:off x="245769" y="1830298"/>
        <a:ext cx="708737" cy="708737"/>
      </dsp:txXfrm>
    </dsp:sp>
    <dsp:sp modelId="{52536144-811C-4AC7-931B-36BF50FADC47}">
      <dsp:nvSpPr>
        <dsp:cNvPr id="0" name=""/>
        <dsp:cNvSpPr/>
      </dsp:nvSpPr>
      <dsp:spPr>
        <a:xfrm rot="18360000">
          <a:off x="904796" y="1412919"/>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21263" y="1512894"/>
        <a:ext cx="186428" cy="202966"/>
      </dsp:txXfrm>
    </dsp:sp>
    <dsp:sp modelId="{5892D854-E074-4E86-B728-4F159F9C6C92}">
      <dsp:nvSpPr>
        <dsp:cNvPr id="0" name=""/>
        <dsp:cNvSpPr/>
      </dsp:nvSpPr>
      <dsp:spPr>
        <a:xfrm>
          <a:off x="983488" y="466101"/>
          <a:ext cx="1002305" cy="1002305"/>
        </a:xfrm>
        <a:prstGeom prst="ellipse">
          <a:avLst/>
        </a:prstGeom>
        <a:solidFill>
          <a:schemeClr val="lt1">
            <a:hueOff val="0"/>
            <a:satOff val="0"/>
            <a:lumOff val="0"/>
            <a:alphaOff val="0"/>
          </a:schemeClr>
        </a:solidFill>
        <a:ln w="38100" cap="flat" cmpd="sng" algn="ctr">
          <a:solidFill>
            <a:srgbClr val="F2B8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Robert Mugabe’s Ouster. </a:t>
          </a:r>
        </a:p>
      </dsp:txBody>
      <dsp:txXfrm>
        <a:off x="1130272" y="612885"/>
        <a:ext cx="708737" cy="708737"/>
      </dsp:txXfrm>
    </dsp:sp>
    <dsp:sp modelId="{0A21222A-662A-4895-9B25-F1F67198B0AF}">
      <dsp:nvSpPr>
        <dsp:cNvPr id="0" name=""/>
        <dsp:cNvSpPr/>
      </dsp:nvSpPr>
      <dsp:spPr>
        <a:xfrm rot="20520000">
          <a:off x="2059887" y="567938"/>
          <a:ext cx="266325" cy="338278"/>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61842" y="647939"/>
        <a:ext cx="186428" cy="202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CD51D-34B9-4DFF-93BA-CE81022CA8B6}">
      <dsp:nvSpPr>
        <dsp:cNvPr id="0" name=""/>
        <dsp:cNvSpPr/>
      </dsp:nvSpPr>
      <dsp:spPr>
        <a:xfrm>
          <a:off x="2486612" y="2144"/>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Trump Triggers a Trade War and More</a:t>
          </a:r>
          <a:endParaRPr lang="en-US" sz="900" kern="1200"/>
        </a:p>
      </dsp:txBody>
      <dsp:txXfrm>
        <a:off x="2638809" y="154341"/>
        <a:ext cx="734874" cy="734874"/>
      </dsp:txXfrm>
    </dsp:sp>
    <dsp:sp modelId="{C676F325-D2B8-4851-B0C1-0B18F5491D77}">
      <dsp:nvSpPr>
        <dsp:cNvPr id="0" name=""/>
        <dsp:cNvSpPr/>
      </dsp:nvSpPr>
      <dsp:spPr>
        <a:xfrm rot="1080000">
          <a:off x="3602706" y="585066"/>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604733" y="642417"/>
        <a:ext cx="193301" cy="210451"/>
      </dsp:txXfrm>
    </dsp:sp>
    <dsp:sp modelId="{F720D68E-9A67-47B1-A820-79D9CF2854F7}">
      <dsp:nvSpPr>
        <dsp:cNvPr id="0" name=""/>
        <dsp:cNvSpPr/>
      </dsp:nvSpPr>
      <dsp:spPr>
        <a:xfrm>
          <a:off x="3970541" y="484302"/>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The Weakening of the West Worsens.</a:t>
          </a:r>
          <a:endParaRPr lang="en-US" sz="900" kern="1200"/>
        </a:p>
      </dsp:txBody>
      <dsp:txXfrm>
        <a:off x="4122738" y="636499"/>
        <a:ext cx="734874" cy="734874"/>
      </dsp:txXfrm>
    </dsp:sp>
    <dsp:sp modelId="{7663AAA9-022B-4398-9480-84936A7C8734}">
      <dsp:nvSpPr>
        <dsp:cNvPr id="0" name=""/>
        <dsp:cNvSpPr/>
      </dsp:nvSpPr>
      <dsp:spPr>
        <a:xfrm rot="3240000">
          <a:off x="4806069" y="1453390"/>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823144" y="1490030"/>
        <a:ext cx="193301" cy="210451"/>
      </dsp:txXfrm>
    </dsp:sp>
    <dsp:sp modelId="{48565B66-7CE6-4B01-9B41-986732D7D60E}">
      <dsp:nvSpPr>
        <dsp:cNvPr id="0" name=""/>
        <dsp:cNvSpPr/>
      </dsp:nvSpPr>
      <dsp:spPr>
        <a:xfrm>
          <a:off x="4887659" y="1746607"/>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Dire Warnings About Climate Change Mount.</a:t>
          </a:r>
          <a:endParaRPr lang="en-US" sz="900" kern="1200"/>
        </a:p>
      </dsp:txBody>
      <dsp:txXfrm>
        <a:off x="5039856" y="1898804"/>
        <a:ext cx="734874" cy="734874"/>
      </dsp:txXfrm>
    </dsp:sp>
    <dsp:sp modelId="{A573A930-CD20-4F2F-9E8B-D8E4D758C894}">
      <dsp:nvSpPr>
        <dsp:cNvPr id="0" name=""/>
        <dsp:cNvSpPr/>
      </dsp:nvSpPr>
      <dsp:spPr>
        <a:xfrm rot="5400000">
          <a:off x="5269222" y="2863197"/>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310644" y="2891927"/>
        <a:ext cx="193301" cy="210451"/>
      </dsp:txXfrm>
    </dsp:sp>
    <dsp:sp modelId="{FDECC39F-DB5A-468E-967D-981F715E2387}">
      <dsp:nvSpPr>
        <dsp:cNvPr id="0" name=""/>
        <dsp:cNvSpPr/>
      </dsp:nvSpPr>
      <dsp:spPr>
        <a:xfrm>
          <a:off x="4887659" y="3306903"/>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The United States Leaves the Iran Nuclear Deal</a:t>
          </a:r>
          <a:endParaRPr lang="en-US" sz="900" kern="1200"/>
        </a:p>
      </dsp:txBody>
      <dsp:txXfrm>
        <a:off x="5039856" y="3459100"/>
        <a:ext cx="734874" cy="734874"/>
      </dsp:txXfrm>
    </dsp:sp>
    <dsp:sp modelId="{47C7D5E4-BFC8-431C-9722-805A0EFB3FC7}">
      <dsp:nvSpPr>
        <dsp:cNvPr id="0" name=""/>
        <dsp:cNvSpPr/>
      </dsp:nvSpPr>
      <dsp:spPr>
        <a:xfrm rot="7560000">
          <a:off x="4815256" y="4275991"/>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881024" y="4312631"/>
        <a:ext cx="193301" cy="210451"/>
      </dsp:txXfrm>
    </dsp:sp>
    <dsp:sp modelId="{B3926FFF-8A5F-4BDB-B422-5CF1655B63F7}">
      <dsp:nvSpPr>
        <dsp:cNvPr id="0" name=""/>
        <dsp:cNvSpPr/>
      </dsp:nvSpPr>
      <dsp:spPr>
        <a:xfrm>
          <a:off x="3970541" y="4569208"/>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The Murder of Jamal Khashoggi.</a:t>
          </a:r>
          <a:endParaRPr lang="en-US" sz="900" kern="1200"/>
        </a:p>
      </dsp:txBody>
      <dsp:txXfrm>
        <a:off x="4122738" y="4721405"/>
        <a:ext cx="734874" cy="734874"/>
      </dsp:txXfrm>
    </dsp:sp>
    <dsp:sp modelId="{3FCB93B0-E42C-4796-BF8D-3B42A1A26AF0}">
      <dsp:nvSpPr>
        <dsp:cNvPr id="0" name=""/>
        <dsp:cNvSpPr/>
      </dsp:nvSpPr>
      <dsp:spPr>
        <a:xfrm rot="9720000">
          <a:off x="3617571" y="5152130"/>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698387" y="5209481"/>
        <a:ext cx="193301" cy="210451"/>
      </dsp:txXfrm>
    </dsp:sp>
    <dsp:sp modelId="{918B2C41-C9FD-4E77-9C73-DEE60043B81B}">
      <dsp:nvSpPr>
        <dsp:cNvPr id="0" name=""/>
        <dsp:cNvSpPr/>
      </dsp:nvSpPr>
      <dsp:spPr>
        <a:xfrm>
          <a:off x="2486612" y="5051366"/>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#MeToo Movement Goes Global. </a:t>
          </a:r>
        </a:p>
      </dsp:txBody>
      <dsp:txXfrm>
        <a:off x="2638809" y="5203563"/>
        <a:ext cx="734874" cy="734874"/>
      </dsp:txXfrm>
    </dsp:sp>
    <dsp:sp modelId="{0824C758-ACF4-4FD0-AF81-CD3EB778EA3E}">
      <dsp:nvSpPr>
        <dsp:cNvPr id="0" name=""/>
        <dsp:cNvSpPr/>
      </dsp:nvSpPr>
      <dsp:spPr>
        <a:xfrm rot="11880000">
          <a:off x="2133642" y="5156960"/>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214458" y="5239911"/>
        <a:ext cx="193301" cy="210451"/>
      </dsp:txXfrm>
    </dsp:sp>
    <dsp:sp modelId="{F922F29F-02EB-4CC9-9230-88DB502BF6B1}">
      <dsp:nvSpPr>
        <dsp:cNvPr id="0" name=""/>
        <dsp:cNvSpPr/>
      </dsp:nvSpPr>
      <dsp:spPr>
        <a:xfrm>
          <a:off x="1002682" y="4569208"/>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Trump’s Summitry Alarms Friends and Delights Foes</a:t>
          </a:r>
          <a:endParaRPr lang="en-US" sz="900" kern="1200"/>
        </a:p>
      </dsp:txBody>
      <dsp:txXfrm>
        <a:off x="1154879" y="4721405"/>
        <a:ext cx="734874" cy="734874"/>
      </dsp:txXfrm>
    </dsp:sp>
    <dsp:sp modelId="{79355009-F668-4A35-97BB-E9CF216F4816}">
      <dsp:nvSpPr>
        <dsp:cNvPr id="0" name=""/>
        <dsp:cNvSpPr/>
      </dsp:nvSpPr>
      <dsp:spPr>
        <a:xfrm rot="14040000">
          <a:off x="930279" y="4288636"/>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96047" y="4392298"/>
        <a:ext cx="193301" cy="210451"/>
      </dsp:txXfrm>
    </dsp:sp>
    <dsp:sp modelId="{D2BDB500-880E-4ECE-8E83-C3E5DC523B5A}">
      <dsp:nvSpPr>
        <dsp:cNvPr id="0" name=""/>
        <dsp:cNvSpPr/>
      </dsp:nvSpPr>
      <dsp:spPr>
        <a:xfrm>
          <a:off x="85564" y="3306903"/>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a:t>Ethiopia Signs a Peace Deal with Eritrea. </a:t>
          </a:r>
          <a:endParaRPr lang="en-US" sz="900" kern="1200"/>
        </a:p>
      </dsp:txBody>
      <dsp:txXfrm>
        <a:off x="237761" y="3459100"/>
        <a:ext cx="734874" cy="734874"/>
      </dsp:txXfrm>
    </dsp:sp>
    <dsp:sp modelId="{BA12C07F-B45A-49B5-98E0-077609DD5AA3}">
      <dsp:nvSpPr>
        <dsp:cNvPr id="0" name=""/>
        <dsp:cNvSpPr/>
      </dsp:nvSpPr>
      <dsp:spPr>
        <a:xfrm rot="16200000">
          <a:off x="467126" y="2878828"/>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08548" y="2990401"/>
        <a:ext cx="193301" cy="210451"/>
      </dsp:txXfrm>
    </dsp:sp>
    <dsp:sp modelId="{7FB02255-EDB9-4517-B57B-200B6B0A51BE}">
      <dsp:nvSpPr>
        <dsp:cNvPr id="0" name=""/>
        <dsp:cNvSpPr/>
      </dsp:nvSpPr>
      <dsp:spPr>
        <a:xfrm>
          <a:off x="85564" y="1746607"/>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Humanitarian Crises Deepen.</a:t>
          </a:r>
        </a:p>
      </dsp:txBody>
      <dsp:txXfrm>
        <a:off x="237761" y="1898804"/>
        <a:ext cx="734874" cy="734874"/>
      </dsp:txXfrm>
    </dsp:sp>
    <dsp:sp modelId="{E85C23B9-1344-4AB1-8CAC-1806358E7307}">
      <dsp:nvSpPr>
        <dsp:cNvPr id="0" name=""/>
        <dsp:cNvSpPr/>
      </dsp:nvSpPr>
      <dsp:spPr>
        <a:xfrm rot="18360000">
          <a:off x="921092" y="1466035"/>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8167" y="1569697"/>
        <a:ext cx="193301" cy="210451"/>
      </dsp:txXfrm>
    </dsp:sp>
    <dsp:sp modelId="{2D7C7931-8B95-4ABF-8054-587E66BF4F3C}">
      <dsp:nvSpPr>
        <dsp:cNvPr id="0" name=""/>
        <dsp:cNvSpPr/>
      </dsp:nvSpPr>
      <dsp:spPr>
        <a:xfrm>
          <a:off x="1002682" y="484302"/>
          <a:ext cx="1039268" cy="1039268"/>
        </a:xfrm>
        <a:prstGeom prst="ellipse">
          <a:avLst/>
        </a:prstGeom>
        <a:solidFill>
          <a:schemeClr val="lt1">
            <a:hueOff val="0"/>
            <a:satOff val="0"/>
            <a:lumOff val="0"/>
            <a:alphaOff val="0"/>
          </a:schemeClr>
        </a:solidFill>
        <a:ln w="381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kern="1200" dirty="0"/>
            <a:t>Democrats Win Back the House</a:t>
          </a:r>
          <a:endParaRPr lang="en-US" sz="900" kern="1200" dirty="0"/>
        </a:p>
      </dsp:txBody>
      <dsp:txXfrm>
        <a:off x="1154879" y="636499"/>
        <a:ext cx="734874" cy="734874"/>
      </dsp:txXfrm>
    </dsp:sp>
    <dsp:sp modelId="{F7AB56CC-B0A3-4871-B6F6-D4C0CCA062AA}">
      <dsp:nvSpPr>
        <dsp:cNvPr id="0" name=""/>
        <dsp:cNvSpPr/>
      </dsp:nvSpPr>
      <dsp:spPr>
        <a:xfrm rot="20520000">
          <a:off x="2118777" y="589896"/>
          <a:ext cx="276144" cy="3507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20804" y="672847"/>
        <a:ext cx="193301" cy="210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2CEBC-4E2F-48A8-86FF-1D347D2861BF}">
      <dsp:nvSpPr>
        <dsp:cNvPr id="0" name=""/>
        <dsp:cNvSpPr/>
      </dsp:nvSpPr>
      <dsp:spPr>
        <a:xfrm>
          <a:off x="2621732" y="3428"/>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Protestors Take to the Street. “The Year of Protests” </a:t>
          </a:r>
          <a:endParaRPr lang="en-US" sz="800" kern="1200"/>
        </a:p>
      </dsp:txBody>
      <dsp:txXfrm>
        <a:off x="2762619" y="144315"/>
        <a:ext cx="680260" cy="680260"/>
      </dsp:txXfrm>
    </dsp:sp>
    <dsp:sp modelId="{2395B6E1-4B58-4275-9FEB-4185EF333A77}">
      <dsp:nvSpPr>
        <dsp:cNvPr id="0" name=""/>
        <dsp:cNvSpPr/>
      </dsp:nvSpPr>
      <dsp:spPr>
        <a:xfrm rot="1080000">
          <a:off x="3654747" y="542925"/>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656621" y="596030"/>
        <a:ext cx="178679" cy="194812"/>
      </dsp:txXfrm>
    </dsp:sp>
    <dsp:sp modelId="{13218B16-EF3F-4163-80C8-4C456594A562}">
      <dsp:nvSpPr>
        <dsp:cNvPr id="0" name=""/>
        <dsp:cNvSpPr/>
      </dsp:nvSpPr>
      <dsp:spPr>
        <a:xfrm>
          <a:off x="3994724" y="449540"/>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dirty="0"/>
            <a:t>The U.S. House Impeaches President Donald Trump. </a:t>
          </a:r>
          <a:endParaRPr lang="en-US" sz="800" kern="1200" dirty="0"/>
        </a:p>
      </dsp:txBody>
      <dsp:txXfrm>
        <a:off x="4135611" y="590427"/>
        <a:ext cx="680260" cy="680260"/>
      </dsp:txXfrm>
    </dsp:sp>
    <dsp:sp modelId="{CF16432D-07A7-4CB2-8094-43D6E1026F94}">
      <dsp:nvSpPr>
        <dsp:cNvPr id="0" name=""/>
        <dsp:cNvSpPr/>
      </dsp:nvSpPr>
      <dsp:spPr>
        <a:xfrm rot="3240000">
          <a:off x="4768145" y="1346337"/>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783928" y="1380298"/>
        <a:ext cx="178679" cy="194812"/>
      </dsp:txXfrm>
    </dsp:sp>
    <dsp:sp modelId="{E5CD6145-6842-432D-9629-5E068A44250D}">
      <dsp:nvSpPr>
        <dsp:cNvPr id="0" name=""/>
        <dsp:cNvSpPr/>
      </dsp:nvSpPr>
      <dsp:spPr>
        <a:xfrm>
          <a:off x="4843279" y="1617476"/>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United States Ends Its Support for the Syrian Kurds</a:t>
          </a:r>
          <a:endParaRPr lang="en-US" sz="800" kern="1200"/>
        </a:p>
      </dsp:txBody>
      <dsp:txXfrm>
        <a:off x="4984166" y="1758363"/>
        <a:ext cx="680260" cy="680260"/>
      </dsp:txXfrm>
    </dsp:sp>
    <dsp:sp modelId="{D4B05343-0E08-476D-B508-537DE9D39F59}">
      <dsp:nvSpPr>
        <dsp:cNvPr id="0" name=""/>
        <dsp:cNvSpPr/>
      </dsp:nvSpPr>
      <dsp:spPr>
        <a:xfrm rot="5400000">
          <a:off x="5196669" y="2650750"/>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34957" y="2677399"/>
        <a:ext cx="178679" cy="194812"/>
      </dsp:txXfrm>
    </dsp:sp>
    <dsp:sp modelId="{8361BF2E-A8D0-4A54-BDAB-8702DB62F388}">
      <dsp:nvSpPr>
        <dsp:cNvPr id="0" name=""/>
        <dsp:cNvSpPr/>
      </dsp:nvSpPr>
      <dsp:spPr>
        <a:xfrm>
          <a:off x="4843279" y="3061125"/>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India Embraces Hindu Nationalism.</a:t>
          </a:r>
        </a:p>
      </dsp:txBody>
      <dsp:txXfrm>
        <a:off x="4984166" y="3202012"/>
        <a:ext cx="680260" cy="680260"/>
      </dsp:txXfrm>
    </dsp:sp>
    <dsp:sp modelId="{B347032A-E10E-440E-95DA-BA02A3040EB5}">
      <dsp:nvSpPr>
        <dsp:cNvPr id="0" name=""/>
        <dsp:cNvSpPr/>
      </dsp:nvSpPr>
      <dsp:spPr>
        <a:xfrm rot="7560000">
          <a:off x="4776637" y="3957922"/>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837430" y="3991883"/>
        <a:ext cx="178679" cy="194812"/>
      </dsp:txXfrm>
    </dsp:sp>
    <dsp:sp modelId="{AFCDEC13-DC6B-4E5C-9EB3-267F4DD0C525}">
      <dsp:nvSpPr>
        <dsp:cNvPr id="0" name=""/>
        <dsp:cNvSpPr/>
      </dsp:nvSpPr>
      <dsp:spPr>
        <a:xfrm>
          <a:off x="3994724" y="4229061"/>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The Amazon Burns.</a:t>
          </a:r>
        </a:p>
      </dsp:txBody>
      <dsp:txXfrm>
        <a:off x="4135611" y="4369948"/>
        <a:ext cx="680260" cy="680260"/>
      </dsp:txXfrm>
    </dsp:sp>
    <dsp:sp modelId="{1E23C515-C0C6-4776-8489-E3AC7623E3AF}">
      <dsp:nvSpPr>
        <dsp:cNvPr id="0" name=""/>
        <dsp:cNvSpPr/>
      </dsp:nvSpPr>
      <dsp:spPr>
        <a:xfrm rot="9720000">
          <a:off x="3668488" y="4768558"/>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743190" y="4821663"/>
        <a:ext cx="178679" cy="194812"/>
      </dsp:txXfrm>
    </dsp:sp>
    <dsp:sp modelId="{D6E9D5B6-8FDD-4819-8375-CF892100CA9D}">
      <dsp:nvSpPr>
        <dsp:cNvPr id="0" name=""/>
        <dsp:cNvSpPr/>
      </dsp:nvSpPr>
      <dsp:spPr>
        <a:xfrm>
          <a:off x="2621732" y="4675173"/>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Tensions Flare in the Persian Gulf. </a:t>
          </a:r>
          <a:endParaRPr lang="en-US" sz="800" kern="1200"/>
        </a:p>
      </dsp:txBody>
      <dsp:txXfrm>
        <a:off x="2762619" y="4816060"/>
        <a:ext cx="680260" cy="680260"/>
      </dsp:txXfrm>
    </dsp:sp>
    <dsp:sp modelId="{9BCBCC36-9367-4116-AFD5-7BC507206BAE}">
      <dsp:nvSpPr>
        <dsp:cNvPr id="0" name=""/>
        <dsp:cNvSpPr/>
      </dsp:nvSpPr>
      <dsp:spPr>
        <a:xfrm rot="11880000">
          <a:off x="2295497" y="4773023"/>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370199" y="4849792"/>
        <a:ext cx="178679" cy="194812"/>
      </dsp:txXfrm>
    </dsp:sp>
    <dsp:sp modelId="{C2BE9385-9E11-4E29-86B1-E390200F17C5}">
      <dsp:nvSpPr>
        <dsp:cNvPr id="0" name=""/>
        <dsp:cNvSpPr/>
      </dsp:nvSpPr>
      <dsp:spPr>
        <a:xfrm>
          <a:off x="1248741" y="4229061"/>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Central American Migrant Exodus Grows. </a:t>
          </a:r>
          <a:endParaRPr lang="en-US" sz="800" kern="1200"/>
        </a:p>
      </dsp:txBody>
      <dsp:txXfrm>
        <a:off x="1389628" y="4369948"/>
        <a:ext cx="680260" cy="680260"/>
      </dsp:txXfrm>
    </dsp:sp>
    <dsp:sp modelId="{77BF31B5-EDF4-45C0-933C-864B3A7F0BE8}">
      <dsp:nvSpPr>
        <dsp:cNvPr id="0" name=""/>
        <dsp:cNvSpPr/>
      </dsp:nvSpPr>
      <dsp:spPr>
        <a:xfrm rot="14040000">
          <a:off x="1182099" y="3969611"/>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242892" y="4065524"/>
        <a:ext cx="178679" cy="194812"/>
      </dsp:txXfrm>
    </dsp:sp>
    <dsp:sp modelId="{DE8A54FD-86CC-4DC0-938C-3E71F66B4008}">
      <dsp:nvSpPr>
        <dsp:cNvPr id="0" name=""/>
        <dsp:cNvSpPr/>
      </dsp:nvSpPr>
      <dsp:spPr>
        <a:xfrm>
          <a:off x="400185" y="3061125"/>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The U.S.-China Trade War Continues.</a:t>
          </a:r>
          <a:endParaRPr lang="en-US" sz="800" kern="1200"/>
        </a:p>
      </dsp:txBody>
      <dsp:txXfrm>
        <a:off x="541072" y="3202012"/>
        <a:ext cx="680260" cy="680260"/>
      </dsp:txXfrm>
    </dsp:sp>
    <dsp:sp modelId="{50A3DBE6-690C-44A9-B7EC-B51C431D50F3}">
      <dsp:nvSpPr>
        <dsp:cNvPr id="0" name=""/>
        <dsp:cNvSpPr/>
      </dsp:nvSpPr>
      <dsp:spPr>
        <a:xfrm rot="16200000">
          <a:off x="753575" y="2665198"/>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91863" y="2768423"/>
        <a:ext cx="178679" cy="194812"/>
      </dsp:txXfrm>
    </dsp:sp>
    <dsp:sp modelId="{151C3D24-BF8A-45C1-8DDF-8360D7B32B54}">
      <dsp:nvSpPr>
        <dsp:cNvPr id="0" name=""/>
        <dsp:cNvSpPr/>
      </dsp:nvSpPr>
      <dsp:spPr>
        <a:xfrm>
          <a:off x="400185" y="1617476"/>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Brexit Upends British Politics.</a:t>
          </a:r>
          <a:endParaRPr lang="en-US" sz="800" kern="1200"/>
        </a:p>
      </dsp:txBody>
      <dsp:txXfrm>
        <a:off x="541072" y="1758363"/>
        <a:ext cx="680260" cy="680260"/>
      </dsp:txXfrm>
    </dsp:sp>
    <dsp:sp modelId="{EDCE57CD-BEB9-4C03-834F-16531929F7B8}">
      <dsp:nvSpPr>
        <dsp:cNvPr id="0" name=""/>
        <dsp:cNvSpPr/>
      </dsp:nvSpPr>
      <dsp:spPr>
        <a:xfrm rot="18360000">
          <a:off x="1173606" y="1358026"/>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89389" y="1453939"/>
        <a:ext cx="178679" cy="194812"/>
      </dsp:txXfrm>
    </dsp:sp>
    <dsp:sp modelId="{A21CC28C-4AB2-43FF-BCCA-2BDAAEFE6C8E}">
      <dsp:nvSpPr>
        <dsp:cNvPr id="0" name=""/>
        <dsp:cNvSpPr/>
      </dsp:nvSpPr>
      <dsp:spPr>
        <a:xfrm>
          <a:off x="1248741" y="449540"/>
          <a:ext cx="962034" cy="962034"/>
        </a:xfrm>
        <a:prstGeom prst="ellipse">
          <a:avLst/>
        </a:prstGeom>
        <a:solidFill>
          <a:schemeClr val="lt1">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CA" sz="800" kern="1200"/>
            <a:t>North Korea-U.S. Nuclear Talks Stall.</a:t>
          </a:r>
          <a:endParaRPr lang="en-US" sz="800" kern="1200"/>
        </a:p>
      </dsp:txBody>
      <dsp:txXfrm>
        <a:off x="1389628" y="590427"/>
        <a:ext cx="680260" cy="680260"/>
      </dsp:txXfrm>
    </dsp:sp>
    <dsp:sp modelId="{012B6B45-3ED4-456E-8EE1-48DB95D1DDFA}">
      <dsp:nvSpPr>
        <dsp:cNvPr id="0" name=""/>
        <dsp:cNvSpPr/>
      </dsp:nvSpPr>
      <dsp:spPr>
        <a:xfrm rot="20520000">
          <a:off x="2281755" y="547390"/>
          <a:ext cx="255255" cy="324686"/>
        </a:xfrm>
        <a:prstGeom prst="righ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83629" y="624159"/>
        <a:ext cx="178679" cy="194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048B5-E18D-4561-B5A7-83B028EC67DC}">
      <dsp:nvSpPr>
        <dsp:cNvPr id="0" name=""/>
        <dsp:cNvSpPr/>
      </dsp:nvSpPr>
      <dsp:spPr>
        <a:xfrm rot="5400000">
          <a:off x="2457134" y="94602"/>
          <a:ext cx="1407397" cy="1224435"/>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mn-lt"/>
            </a:rPr>
            <a:t>Generosity</a:t>
          </a:r>
          <a:endParaRPr lang="en-US" sz="1200" kern="1200" dirty="0">
            <a:latin typeface="+mn-lt"/>
          </a:endParaRPr>
        </a:p>
      </dsp:txBody>
      <dsp:txXfrm rot="-5400000">
        <a:off x="2739423" y="222440"/>
        <a:ext cx="842819" cy="968759"/>
      </dsp:txXfrm>
    </dsp:sp>
    <dsp:sp modelId="{C6FE8B25-2EEC-4B1C-AE0D-DC3E13B2925C}">
      <dsp:nvSpPr>
        <dsp:cNvPr id="0" name=""/>
        <dsp:cNvSpPr/>
      </dsp:nvSpPr>
      <dsp:spPr>
        <a:xfrm>
          <a:off x="3810205" y="284600"/>
          <a:ext cx="1570655" cy="844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US" sz="3600" kern="1200"/>
        </a:p>
      </dsp:txBody>
      <dsp:txXfrm>
        <a:off x="3810205" y="284600"/>
        <a:ext cx="1570655" cy="844438"/>
      </dsp:txXfrm>
    </dsp:sp>
    <dsp:sp modelId="{F19B31B2-E278-4239-BC60-BAF7292DF9D7}">
      <dsp:nvSpPr>
        <dsp:cNvPr id="0" name=""/>
        <dsp:cNvSpPr/>
      </dsp:nvSpPr>
      <dsp:spPr>
        <a:xfrm rot="5400000">
          <a:off x="1134743" y="94602"/>
          <a:ext cx="1407397" cy="1224435"/>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mn-lt"/>
            </a:rPr>
            <a:t>Freedom</a:t>
          </a:r>
          <a:endParaRPr lang="en-US" sz="1200" kern="1200" dirty="0">
            <a:latin typeface="+mn-lt"/>
          </a:endParaRPr>
        </a:p>
      </dsp:txBody>
      <dsp:txXfrm rot="-5400000">
        <a:off x="1417032" y="222440"/>
        <a:ext cx="842819" cy="968759"/>
      </dsp:txXfrm>
    </dsp:sp>
    <dsp:sp modelId="{707EA586-382C-4A9B-AA18-51444F50D8BA}">
      <dsp:nvSpPr>
        <dsp:cNvPr id="0" name=""/>
        <dsp:cNvSpPr/>
      </dsp:nvSpPr>
      <dsp:spPr>
        <a:xfrm rot="5400000">
          <a:off x="1793405" y="1289201"/>
          <a:ext cx="1407397" cy="1224435"/>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mn-lt"/>
            </a:rPr>
            <a:t>GDP </a:t>
          </a:r>
          <a:r>
            <a:rPr lang="en-CA" sz="1200" kern="1200" dirty="0" err="1">
              <a:latin typeface="+mn-lt"/>
            </a:rPr>
            <a:t>er</a:t>
          </a:r>
          <a:r>
            <a:rPr lang="en-CA" sz="1200" kern="1200" dirty="0">
              <a:latin typeface="+mn-lt"/>
            </a:rPr>
            <a:t> Capita</a:t>
          </a:r>
          <a:endParaRPr lang="en-US" sz="1200" kern="1200" dirty="0">
            <a:latin typeface="+mn-lt"/>
          </a:endParaRPr>
        </a:p>
      </dsp:txBody>
      <dsp:txXfrm rot="-5400000">
        <a:off x="2075694" y="1417039"/>
        <a:ext cx="842819" cy="968759"/>
      </dsp:txXfrm>
    </dsp:sp>
    <dsp:sp modelId="{67CBBC74-F6B3-4CB4-9F4A-03093E0FB777}">
      <dsp:nvSpPr>
        <dsp:cNvPr id="0" name=""/>
        <dsp:cNvSpPr/>
      </dsp:nvSpPr>
      <dsp:spPr>
        <a:xfrm>
          <a:off x="314231" y="1479199"/>
          <a:ext cx="1519988" cy="844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US" sz="3600" kern="1200"/>
        </a:p>
      </dsp:txBody>
      <dsp:txXfrm>
        <a:off x="314231" y="1479199"/>
        <a:ext cx="1519988" cy="844438"/>
      </dsp:txXfrm>
    </dsp:sp>
    <dsp:sp modelId="{BE6F49A7-5B9A-4342-A186-65519C12A483}">
      <dsp:nvSpPr>
        <dsp:cNvPr id="0" name=""/>
        <dsp:cNvSpPr/>
      </dsp:nvSpPr>
      <dsp:spPr>
        <a:xfrm rot="5400000">
          <a:off x="3115795" y="1289201"/>
          <a:ext cx="1407397" cy="1224435"/>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mn-lt"/>
            </a:rPr>
            <a:t>Family</a:t>
          </a:r>
          <a:endParaRPr lang="en-US" sz="1200" kern="1200" dirty="0">
            <a:latin typeface="+mn-lt"/>
          </a:endParaRPr>
        </a:p>
      </dsp:txBody>
      <dsp:txXfrm rot="-5400000">
        <a:off x="3398084" y="1417039"/>
        <a:ext cx="842819" cy="968759"/>
      </dsp:txXfrm>
    </dsp:sp>
    <dsp:sp modelId="{D2C7AA3C-DB3F-4D5C-AA9E-4CE6A656591A}">
      <dsp:nvSpPr>
        <dsp:cNvPr id="0" name=""/>
        <dsp:cNvSpPr/>
      </dsp:nvSpPr>
      <dsp:spPr>
        <a:xfrm rot="5400000">
          <a:off x="2457134" y="2483799"/>
          <a:ext cx="1407397" cy="1224435"/>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err="1">
              <a:latin typeface="+mn-lt"/>
            </a:rPr>
            <a:t>Tecnology</a:t>
          </a:r>
          <a:endParaRPr lang="en-US" sz="1200" kern="1200" dirty="0">
            <a:latin typeface="+mn-lt"/>
          </a:endParaRPr>
        </a:p>
      </dsp:txBody>
      <dsp:txXfrm rot="-5400000">
        <a:off x="2739423" y="2611637"/>
        <a:ext cx="842819" cy="968759"/>
      </dsp:txXfrm>
    </dsp:sp>
    <dsp:sp modelId="{5E56EAE7-44B9-435F-9765-1454F6E7961A}">
      <dsp:nvSpPr>
        <dsp:cNvPr id="0" name=""/>
        <dsp:cNvSpPr/>
      </dsp:nvSpPr>
      <dsp:spPr>
        <a:xfrm>
          <a:off x="3810205" y="2673798"/>
          <a:ext cx="1570655" cy="844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US" sz="3600" kern="1200"/>
        </a:p>
      </dsp:txBody>
      <dsp:txXfrm>
        <a:off x="3810205" y="2673798"/>
        <a:ext cx="1570655" cy="844438"/>
      </dsp:txXfrm>
    </dsp:sp>
    <dsp:sp modelId="{327ABF7C-0791-422D-A08D-ECDCF27856B3}">
      <dsp:nvSpPr>
        <dsp:cNvPr id="0" name=""/>
        <dsp:cNvSpPr/>
      </dsp:nvSpPr>
      <dsp:spPr>
        <a:xfrm rot="5400000">
          <a:off x="1134743" y="2483799"/>
          <a:ext cx="1407397" cy="1224435"/>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mn-lt"/>
            </a:rPr>
            <a:t>Corruption</a:t>
          </a:r>
          <a:endParaRPr lang="en-US" sz="1200" kern="1200" dirty="0">
            <a:latin typeface="+mn-lt"/>
          </a:endParaRPr>
        </a:p>
      </dsp:txBody>
      <dsp:txXfrm rot="-5400000">
        <a:off x="1417032" y="2611637"/>
        <a:ext cx="842819" cy="968759"/>
      </dsp:txXfrm>
    </dsp:sp>
    <dsp:sp modelId="{FC0BBC87-96FE-40CA-880F-346C48C88596}">
      <dsp:nvSpPr>
        <dsp:cNvPr id="0" name=""/>
        <dsp:cNvSpPr/>
      </dsp:nvSpPr>
      <dsp:spPr>
        <a:xfrm rot="5400000">
          <a:off x="1793405" y="3678398"/>
          <a:ext cx="1407397" cy="1224435"/>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Generosity</a:t>
          </a:r>
        </a:p>
      </dsp:txBody>
      <dsp:txXfrm rot="-5400000">
        <a:off x="2075694" y="3806236"/>
        <a:ext cx="842819" cy="968759"/>
      </dsp:txXfrm>
    </dsp:sp>
    <dsp:sp modelId="{A3B1EA08-253F-4A14-B4CD-56EC19C31F6A}">
      <dsp:nvSpPr>
        <dsp:cNvPr id="0" name=""/>
        <dsp:cNvSpPr/>
      </dsp:nvSpPr>
      <dsp:spPr>
        <a:xfrm>
          <a:off x="314231" y="3868397"/>
          <a:ext cx="1519988" cy="844438"/>
        </a:xfrm>
        <a:prstGeom prst="rect">
          <a:avLst/>
        </a:prstGeom>
        <a:noFill/>
        <a:ln>
          <a:noFill/>
        </a:ln>
        <a:effectLst/>
      </dsp:spPr>
      <dsp:style>
        <a:lnRef idx="0">
          <a:scrgbClr r="0" g="0" b="0"/>
        </a:lnRef>
        <a:fillRef idx="0">
          <a:scrgbClr r="0" g="0" b="0"/>
        </a:fillRef>
        <a:effectRef idx="0">
          <a:scrgbClr r="0" g="0" b="0"/>
        </a:effectRef>
        <a:fontRef idx="minor"/>
      </dsp:style>
    </dsp:sp>
    <dsp:sp modelId="{DF7A644F-3FFE-46A2-9542-74492DA4FED0}">
      <dsp:nvSpPr>
        <dsp:cNvPr id="0" name=""/>
        <dsp:cNvSpPr/>
      </dsp:nvSpPr>
      <dsp:spPr>
        <a:xfrm rot="5400000">
          <a:off x="3115795" y="3678398"/>
          <a:ext cx="1407397" cy="1224435"/>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mn-lt"/>
          </a:endParaRPr>
        </a:p>
      </dsp:txBody>
      <dsp:txXfrm rot="-5400000">
        <a:off x="3398084" y="3806236"/>
        <a:ext cx="842819" cy="968759"/>
      </dsp:txXfrm>
    </dsp:sp>
    <dsp:sp modelId="{122B0F35-6F96-44B1-A717-217CFEAC206F}">
      <dsp:nvSpPr>
        <dsp:cNvPr id="0" name=""/>
        <dsp:cNvSpPr/>
      </dsp:nvSpPr>
      <dsp:spPr>
        <a:xfrm rot="5400000">
          <a:off x="2457134" y="4872997"/>
          <a:ext cx="1407397" cy="1224435"/>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latin typeface="+mn-lt"/>
          </a:endParaRPr>
        </a:p>
      </dsp:txBody>
      <dsp:txXfrm rot="-5400000">
        <a:off x="2739423" y="5000835"/>
        <a:ext cx="842819" cy="968759"/>
      </dsp:txXfrm>
    </dsp:sp>
    <dsp:sp modelId="{90D590EC-BFE0-407A-9D36-6820776CF331}">
      <dsp:nvSpPr>
        <dsp:cNvPr id="0" name=""/>
        <dsp:cNvSpPr/>
      </dsp:nvSpPr>
      <dsp:spPr>
        <a:xfrm>
          <a:off x="3810205" y="5062995"/>
          <a:ext cx="1570655" cy="844438"/>
        </a:xfrm>
        <a:prstGeom prst="rect">
          <a:avLst/>
        </a:prstGeom>
        <a:noFill/>
        <a:ln>
          <a:noFill/>
        </a:ln>
        <a:effectLst/>
      </dsp:spPr>
      <dsp:style>
        <a:lnRef idx="0">
          <a:scrgbClr r="0" g="0" b="0"/>
        </a:lnRef>
        <a:fillRef idx="0">
          <a:scrgbClr r="0" g="0" b="0"/>
        </a:fillRef>
        <a:effectRef idx="0">
          <a:scrgbClr r="0" g="0" b="0"/>
        </a:effectRef>
        <a:fontRef idx="minor"/>
      </dsp:style>
    </dsp:sp>
    <dsp:sp modelId="{CFDFD4B1-5643-4C1E-804E-2D14C9DFAFEE}">
      <dsp:nvSpPr>
        <dsp:cNvPr id="0" name=""/>
        <dsp:cNvSpPr/>
      </dsp:nvSpPr>
      <dsp:spPr>
        <a:xfrm rot="5400000">
          <a:off x="1134743" y="4872997"/>
          <a:ext cx="1407397" cy="1224435"/>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mn-lt"/>
          </a:endParaRPr>
        </a:p>
      </dsp:txBody>
      <dsp:txXfrm rot="-5400000">
        <a:off x="1417032" y="5000835"/>
        <a:ext cx="842819" cy="96875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9905-0F99-4A5D-91C3-97C5BFDCE23F}"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5EBA9-768A-4E3A-A00C-0C2B22DF3C23}" type="slidenum">
              <a:rPr lang="en-US" smtClean="0"/>
              <a:t>‹#›</a:t>
            </a:fld>
            <a:endParaRPr lang="en-US"/>
          </a:p>
        </p:txBody>
      </p:sp>
    </p:spTree>
    <p:extLst>
      <p:ext uri="{BB962C8B-B14F-4D97-AF65-F5344CB8AC3E}">
        <p14:creationId xmlns:p14="http://schemas.microsoft.com/office/powerpoint/2010/main" val="420285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https://en.wikipedia.org/wiki/Gross_National_Happiness</a:t>
            </a:r>
          </a:p>
          <a:p>
            <a:endParaRPr lang="en-CA" dirty="0"/>
          </a:p>
          <a:p>
            <a:r>
              <a:rPr lang="en-CA" dirty="0"/>
              <a:t>The General Assembly today called on United Nations Member States to undertake steps that give more importance to happiness and well-being in determining how to achieve and measure social and economic development.</a:t>
            </a:r>
          </a:p>
          <a:p>
            <a:endParaRPr lang="en-CA" dirty="0"/>
          </a:p>
          <a:p>
            <a:r>
              <a:rPr lang="en-CA" dirty="0"/>
              <a:t>In a resolution adopted without a vote, the Assembly invited countries “to pursue the elaboration of additional measures that better capture the importance of the pursuit of happiness and well-being in development with a view to guiding their public policies.”</a:t>
            </a:r>
          </a:p>
          <a:p>
            <a:endParaRPr lang="en-CA" dirty="0"/>
          </a:p>
          <a:p>
            <a:r>
              <a:rPr lang="en-CA" dirty="0"/>
              <a:t>The resolution said “the pursuit of happiness is a fundamental human goal” and embodies the spirit of the globally agreed targets known as the Millennium Development Goals (MDGs).</a:t>
            </a:r>
          </a:p>
          <a:p>
            <a:endParaRPr lang="en-CA" dirty="0"/>
          </a:p>
          <a:p>
            <a:r>
              <a:rPr lang="en-CA" dirty="0"/>
              <a:t>Member States also welcomed the offer of Bhutan, which for many years has used gross national happiness rather than gross domestic product (GDP) as a marker of success, to convene a panel discussion on the theme of happiness and well-being during the Assembly’s next session, which begins in September.</a:t>
            </a:r>
          </a:p>
          <a:p>
            <a:endParaRPr lang="en-CA" dirty="0"/>
          </a:p>
          <a:p>
            <a:r>
              <a:rPr lang="en-CA" dirty="0"/>
              <a:t>The resolution notes that the GDP indicator “was not designed to and does not adequately reflect the happiness and well-being of people in a country,” and “unsustainable patterns of production and consumption can impede sustainable development.”</a:t>
            </a:r>
          </a:p>
          <a:p>
            <a:endParaRPr lang="en-CA" dirty="0"/>
          </a:p>
          <a:p>
            <a:r>
              <a:rPr lang="en-CA" dirty="0"/>
              <a:t>Meanwhile, the Assembly today also adopted a resolution stressing the importance of equality among the six official UN languages – Arabic, Chinese, English, French, Russian and Spanish.</a:t>
            </a:r>
            <a:endParaRPr lang="en-US" dirty="0"/>
          </a:p>
        </p:txBody>
      </p:sp>
      <p:sp>
        <p:nvSpPr>
          <p:cNvPr id="4" name="Slide Number Placeholder 3"/>
          <p:cNvSpPr>
            <a:spLocks noGrp="1"/>
          </p:cNvSpPr>
          <p:nvPr>
            <p:ph type="sldNum" sz="quarter" idx="5"/>
          </p:nvPr>
        </p:nvSpPr>
        <p:spPr/>
        <p:txBody>
          <a:bodyPr/>
          <a:lstStyle/>
          <a:p>
            <a:fld id="{43F5EBA9-768A-4E3A-A00C-0C2B22DF3C23}" type="slidenum">
              <a:rPr lang="en-US" smtClean="0"/>
              <a:t>6</a:t>
            </a:fld>
            <a:endParaRPr lang="en-US"/>
          </a:p>
        </p:txBody>
      </p:sp>
    </p:spTree>
    <p:extLst>
      <p:ext uri="{BB962C8B-B14F-4D97-AF65-F5344CB8AC3E}">
        <p14:creationId xmlns:p14="http://schemas.microsoft.com/office/powerpoint/2010/main" val="235769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https://www.cfr.org/blog/ten-most-significant-world-events-2015</a:t>
            </a:r>
          </a:p>
          <a:p>
            <a:endParaRPr lang="en-US" dirty="0"/>
          </a:p>
          <a:p>
            <a:r>
              <a:rPr lang="en-US" dirty="0"/>
              <a:t>https://www.cfr.org/blog/ten-most-significant-world-events-2016</a:t>
            </a:r>
          </a:p>
        </p:txBody>
      </p:sp>
      <p:sp>
        <p:nvSpPr>
          <p:cNvPr id="4" name="Slide Number Placeholder 3"/>
          <p:cNvSpPr>
            <a:spLocks noGrp="1"/>
          </p:cNvSpPr>
          <p:nvPr>
            <p:ph type="sldNum" sz="quarter" idx="5"/>
          </p:nvPr>
        </p:nvSpPr>
        <p:spPr/>
        <p:txBody>
          <a:bodyPr/>
          <a:lstStyle/>
          <a:p>
            <a:fld id="{43F5EBA9-768A-4E3A-A00C-0C2B22DF3C23}" type="slidenum">
              <a:rPr lang="en-US" smtClean="0"/>
              <a:t>9</a:t>
            </a:fld>
            <a:endParaRPr lang="en-US"/>
          </a:p>
        </p:txBody>
      </p:sp>
    </p:spTree>
    <p:extLst>
      <p:ext uri="{BB962C8B-B14F-4D97-AF65-F5344CB8AC3E}">
        <p14:creationId xmlns:p14="http://schemas.microsoft.com/office/powerpoint/2010/main" val="265824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https://www.cfr.org/blog/ten-most-significant-world-events-2017</a:t>
            </a:r>
          </a:p>
          <a:p>
            <a:endParaRPr lang="en-US" dirty="0"/>
          </a:p>
          <a:p>
            <a:r>
              <a:rPr lang="en-US" dirty="0"/>
              <a:t>https://www.cfr.org/blog/ten-most-significant-world-events-2018</a:t>
            </a:r>
          </a:p>
        </p:txBody>
      </p:sp>
      <p:sp>
        <p:nvSpPr>
          <p:cNvPr id="4" name="Slide Number Placeholder 3"/>
          <p:cNvSpPr>
            <a:spLocks noGrp="1"/>
          </p:cNvSpPr>
          <p:nvPr>
            <p:ph type="sldNum" sz="quarter" idx="5"/>
          </p:nvPr>
        </p:nvSpPr>
        <p:spPr/>
        <p:txBody>
          <a:bodyPr/>
          <a:lstStyle/>
          <a:p>
            <a:fld id="{43F5EBA9-768A-4E3A-A00C-0C2B22DF3C23}" type="slidenum">
              <a:rPr lang="en-US" smtClean="0"/>
              <a:t>11</a:t>
            </a:fld>
            <a:endParaRPr lang="en-US"/>
          </a:p>
        </p:txBody>
      </p:sp>
    </p:spTree>
    <p:extLst>
      <p:ext uri="{BB962C8B-B14F-4D97-AF65-F5344CB8AC3E}">
        <p14:creationId xmlns:p14="http://schemas.microsoft.com/office/powerpoint/2010/main" val="3244617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https://www.cfr.org/blog/ten-most-significant-world-events-2019</a:t>
            </a:r>
          </a:p>
        </p:txBody>
      </p:sp>
      <p:sp>
        <p:nvSpPr>
          <p:cNvPr id="4" name="Slide Number Placeholder 3"/>
          <p:cNvSpPr>
            <a:spLocks noGrp="1"/>
          </p:cNvSpPr>
          <p:nvPr>
            <p:ph type="sldNum" sz="quarter" idx="5"/>
          </p:nvPr>
        </p:nvSpPr>
        <p:spPr/>
        <p:txBody>
          <a:bodyPr/>
          <a:lstStyle/>
          <a:p>
            <a:fld id="{43F5EBA9-768A-4E3A-A00C-0C2B22DF3C23}" type="slidenum">
              <a:rPr lang="en-US" smtClean="0"/>
              <a:t>12</a:t>
            </a:fld>
            <a:endParaRPr lang="en-US"/>
          </a:p>
        </p:txBody>
      </p:sp>
    </p:spTree>
    <p:extLst>
      <p:ext uri="{BB962C8B-B14F-4D97-AF65-F5344CB8AC3E}">
        <p14:creationId xmlns:p14="http://schemas.microsoft.com/office/powerpoint/2010/main" val="54412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Central Africa Republic</a:t>
            </a:r>
          </a:p>
          <a:p>
            <a:r>
              <a:rPr lang="en-CA" dirty="0"/>
              <a:t>Chad</a:t>
            </a:r>
          </a:p>
          <a:p>
            <a:r>
              <a:rPr lang="en-CA" dirty="0"/>
              <a:t>Guinea</a:t>
            </a:r>
          </a:p>
          <a:p>
            <a:r>
              <a:rPr lang="en-CA" dirty="0"/>
              <a:t>Ivory Coast</a:t>
            </a:r>
          </a:p>
          <a:p>
            <a:r>
              <a:rPr lang="en-CA" dirty="0"/>
              <a:t>Burkina Faso</a:t>
            </a:r>
          </a:p>
          <a:p>
            <a:r>
              <a:rPr lang="en-CA" dirty="0"/>
              <a:t>Afghanistan</a:t>
            </a:r>
          </a:p>
          <a:p>
            <a:r>
              <a:rPr lang="en-CA" dirty="0"/>
              <a:t>Rwanda</a:t>
            </a:r>
          </a:p>
          <a:p>
            <a:r>
              <a:rPr lang="en-CA" dirty="0"/>
              <a:t>Benin</a:t>
            </a:r>
          </a:p>
          <a:p>
            <a:r>
              <a:rPr lang="en-CA" dirty="0"/>
              <a:t>Syria</a:t>
            </a:r>
          </a:p>
          <a:p>
            <a:r>
              <a:rPr lang="en-CA" dirty="0"/>
              <a:t>Burundi</a:t>
            </a:r>
          </a:p>
          <a:p>
            <a:r>
              <a:rPr lang="en-CA" dirty="0"/>
              <a:t>Togo</a:t>
            </a:r>
            <a:endParaRPr lang="en-US" dirty="0"/>
          </a:p>
        </p:txBody>
      </p:sp>
      <p:sp>
        <p:nvSpPr>
          <p:cNvPr id="4" name="Slide Number Placeholder 3"/>
          <p:cNvSpPr>
            <a:spLocks noGrp="1"/>
          </p:cNvSpPr>
          <p:nvPr>
            <p:ph type="sldNum" sz="quarter" idx="5"/>
          </p:nvPr>
        </p:nvSpPr>
        <p:spPr/>
        <p:txBody>
          <a:bodyPr/>
          <a:lstStyle/>
          <a:p>
            <a:fld id="{43F5EBA9-768A-4E3A-A00C-0C2B22DF3C23}" type="slidenum">
              <a:rPr lang="en-US" smtClean="0"/>
              <a:t>14</a:t>
            </a:fld>
            <a:endParaRPr lang="en-US"/>
          </a:p>
        </p:txBody>
      </p:sp>
    </p:spTree>
    <p:extLst>
      <p:ext uri="{BB962C8B-B14F-4D97-AF65-F5344CB8AC3E}">
        <p14:creationId xmlns:p14="http://schemas.microsoft.com/office/powerpoint/2010/main" val="4054207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5EBA9-768A-4E3A-A00C-0C2B22DF3C23}" type="slidenum">
              <a:rPr lang="en-US" smtClean="0"/>
              <a:t>21</a:t>
            </a:fld>
            <a:endParaRPr lang="en-US"/>
          </a:p>
        </p:txBody>
      </p:sp>
    </p:spTree>
    <p:extLst>
      <p:ext uri="{BB962C8B-B14F-4D97-AF65-F5344CB8AC3E}">
        <p14:creationId xmlns:p14="http://schemas.microsoft.com/office/powerpoint/2010/main" val="187715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5EBA9-768A-4E3A-A00C-0C2B22DF3C23}" type="slidenum">
              <a:rPr lang="en-US" smtClean="0"/>
              <a:t>29</a:t>
            </a:fld>
            <a:endParaRPr lang="en-US"/>
          </a:p>
        </p:txBody>
      </p:sp>
    </p:spTree>
    <p:extLst>
      <p:ext uri="{BB962C8B-B14F-4D97-AF65-F5344CB8AC3E}">
        <p14:creationId xmlns:p14="http://schemas.microsoft.com/office/powerpoint/2010/main" val="167636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9C06-7BC8-4610-9919-2B67735B2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EEE2E0-47B7-4A66-8785-A9DE362A4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61ABDA-F346-41E3-A919-74A121FD7024}"/>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E2A857CB-9F55-4FFD-BF28-9D04ACC9E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2739B-4B08-4965-8D21-AF396C4FA0BF}"/>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318229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A468-4F65-4E6D-B937-4DCEAD830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456D06-E4DA-4274-901D-10EB8CC02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435A2-4AF7-4ECE-959B-866020FC500F}"/>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E96EBEB5-318F-4C5F-8AD0-CB3CB97DC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63649-036A-4CDB-8D1D-B84A8BF9F3DB}"/>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2506064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5C1D6-313C-4AF7-9BBD-4DAF683312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2A747-EF0B-42F9-989A-A5474EBC6E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82B5E-B7CF-43FF-A982-EC2AE78BC667}"/>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5CF7E788-5EEB-4201-A94E-3213B2479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82942-14B7-4561-92D3-E957F0642B68}"/>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251874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077-03AE-42DB-B670-E985EBF38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40A74-2527-4975-864C-204C95F11F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DA6E2-6BC2-4849-B1ED-F3C605B4CB12}"/>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17863FA4-A722-4764-B0F3-AF2FC93CA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72F7F-A0D4-4792-8633-46F1481FB830}"/>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141975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4A8B-CCD7-41F8-9706-1CC19E5C57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185547-3169-42EB-987D-26B806D63C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FD01D0-CCC9-4885-BB0A-973056890A7A}"/>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70B61265-A8A1-4559-9A64-4BCCB6D78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68C09-4787-4A83-A3D7-6CAC9C5A11AA}"/>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1779048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40EC-97A2-4B76-A3DB-E922AFF9A1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53369-5270-4FE2-9296-E54B3DA45A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E09EB3-8784-4892-BBF6-015726D26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06589-EA78-43DB-A0E1-62E40FCC7EB0}"/>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6" name="Footer Placeholder 5">
            <a:extLst>
              <a:ext uri="{FF2B5EF4-FFF2-40B4-BE49-F238E27FC236}">
                <a16:creationId xmlns:a16="http://schemas.microsoft.com/office/drawing/2014/main" id="{8F9B0404-D39A-4AB3-8410-2C6E54A35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05FCB-C4C0-4B25-A0D1-D18B2AE92401}"/>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332184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C340-914E-4444-A647-6AACFB7C0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DBAA-F2DD-492B-A373-F7E7D1502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52579-F446-4BD5-8E3D-1B2C51017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E3DE51-1753-46D8-8272-48D5F4414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9CF39-A9C3-4305-8AE8-EC925E5FDC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884B4-623A-447E-BD20-769BF70BDA3C}"/>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8" name="Footer Placeholder 7">
            <a:extLst>
              <a:ext uri="{FF2B5EF4-FFF2-40B4-BE49-F238E27FC236}">
                <a16:creationId xmlns:a16="http://schemas.microsoft.com/office/drawing/2014/main" id="{E7DC7C5C-5057-4551-9181-E7B2996CE1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FB6444-F148-42F0-B0F6-3CDA0E8ED2D7}"/>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3482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2410-202E-482D-9811-CD06F09816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02181A-39CB-47DF-A945-F4AB2F81B9C8}"/>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4" name="Footer Placeholder 3">
            <a:extLst>
              <a:ext uri="{FF2B5EF4-FFF2-40B4-BE49-F238E27FC236}">
                <a16:creationId xmlns:a16="http://schemas.microsoft.com/office/drawing/2014/main" id="{7F6B28B8-F95E-41A5-8682-C6AE5521A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81B3BE-45ED-4A72-B617-56EDFD5F10C0}"/>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300973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272EC-E17E-4C8B-A8A9-D27B60B8F500}"/>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3" name="Footer Placeholder 2">
            <a:extLst>
              <a:ext uri="{FF2B5EF4-FFF2-40B4-BE49-F238E27FC236}">
                <a16:creationId xmlns:a16="http://schemas.microsoft.com/office/drawing/2014/main" id="{13189099-00AD-4695-9B66-58B8FAB50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6CA1C2-12EE-4671-8933-918A85AB0196}"/>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1411483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88C9-B5AE-458D-BC02-527055ABE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5B9C0D-5BE6-4012-9D8D-094168041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EA6D-6FFA-4DAD-A0DB-7B97C7448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03FB5-4329-4F54-B828-C594F6C7C53B}"/>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6" name="Footer Placeholder 5">
            <a:extLst>
              <a:ext uri="{FF2B5EF4-FFF2-40B4-BE49-F238E27FC236}">
                <a16:creationId xmlns:a16="http://schemas.microsoft.com/office/drawing/2014/main" id="{6B0FDB3F-244B-45A9-8D2B-DF488C473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C2CA8-AB27-4C51-A132-92910D314548}"/>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2387395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25E8-B561-465C-96B2-B84F55C12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0E1812-38EC-4B31-8DBB-3F38F19462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16664AB-6D88-479C-94FE-A8F444A7F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1446F-8711-4B4C-AFAA-36CB933C7459}"/>
              </a:ext>
            </a:extLst>
          </p:cNvPr>
          <p:cNvSpPr>
            <a:spLocks noGrp="1"/>
          </p:cNvSpPr>
          <p:nvPr>
            <p:ph type="dt" sz="half" idx="10"/>
          </p:nvPr>
        </p:nvSpPr>
        <p:spPr/>
        <p:txBody>
          <a:bodyPr/>
          <a:lstStyle/>
          <a:p>
            <a:fld id="{AB8E6D50-2BCA-4BCD-B0D1-FAC44E075108}" type="datetimeFigureOut">
              <a:rPr lang="en-US" smtClean="0"/>
              <a:t>7/7/2020</a:t>
            </a:fld>
            <a:endParaRPr lang="en-US"/>
          </a:p>
        </p:txBody>
      </p:sp>
      <p:sp>
        <p:nvSpPr>
          <p:cNvPr id="6" name="Footer Placeholder 5">
            <a:extLst>
              <a:ext uri="{FF2B5EF4-FFF2-40B4-BE49-F238E27FC236}">
                <a16:creationId xmlns:a16="http://schemas.microsoft.com/office/drawing/2014/main" id="{45E628BD-4F2D-41DB-B92A-72AB55604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42983-9EE7-4559-804F-395B8F33C929}"/>
              </a:ext>
            </a:extLst>
          </p:cNvPr>
          <p:cNvSpPr>
            <a:spLocks noGrp="1"/>
          </p:cNvSpPr>
          <p:nvPr>
            <p:ph type="sldNum" sz="quarter" idx="12"/>
          </p:nvPr>
        </p:nvSpPr>
        <p:spPr/>
        <p:txBody>
          <a:bodyPr/>
          <a:lstStyle/>
          <a:p>
            <a:fld id="{6FE82E02-C3B1-491B-B922-FD30EC7DE390}" type="slidenum">
              <a:rPr lang="en-US" smtClean="0"/>
              <a:t>‹#›</a:t>
            </a:fld>
            <a:endParaRPr lang="en-US"/>
          </a:p>
        </p:txBody>
      </p:sp>
    </p:spTree>
    <p:extLst>
      <p:ext uri="{BB962C8B-B14F-4D97-AF65-F5344CB8AC3E}">
        <p14:creationId xmlns:p14="http://schemas.microsoft.com/office/powerpoint/2010/main" val="89576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516E92-DBAE-4B9D-9367-7B2B9858F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224F3B-9447-4465-B2BF-B184DC163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528F9-4E44-4F3D-AC96-E755006BA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E6D50-2BCA-4BCD-B0D1-FAC44E075108}" type="datetimeFigureOut">
              <a:rPr lang="en-US" smtClean="0"/>
              <a:t>7/7/2020</a:t>
            </a:fld>
            <a:endParaRPr lang="en-US"/>
          </a:p>
        </p:txBody>
      </p:sp>
      <p:sp>
        <p:nvSpPr>
          <p:cNvPr id="5" name="Footer Placeholder 4">
            <a:extLst>
              <a:ext uri="{FF2B5EF4-FFF2-40B4-BE49-F238E27FC236}">
                <a16:creationId xmlns:a16="http://schemas.microsoft.com/office/drawing/2014/main" id="{33B5F24C-A466-4218-B2FB-5891E2EA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E4C10A-FA38-41B2-8440-CB1953CB8E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82E02-C3B1-491B-B922-FD30EC7DE390}" type="slidenum">
              <a:rPr lang="en-US" smtClean="0"/>
              <a:t>‹#›</a:t>
            </a:fld>
            <a:endParaRPr lang="en-US"/>
          </a:p>
        </p:txBody>
      </p:sp>
    </p:spTree>
    <p:extLst>
      <p:ext uri="{BB962C8B-B14F-4D97-AF65-F5344CB8AC3E}">
        <p14:creationId xmlns:p14="http://schemas.microsoft.com/office/powerpoint/2010/main" val="3248714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audio" Target="../media/media1.mp3"/><Relationship Id="rId16" Type="http://schemas.openxmlformats.org/officeDocument/2006/relationships/image" Target="../media/image10.png"/><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4.png"/><Relationship Id="rId14" Type="http://schemas.microsoft.com/office/2007/relationships/hdphoto" Target="../media/hdphoto3.wdp"/></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commons.wikimedia.org/wiki/File:Mapamundi_blank.png" TargetMode="External"/><Relationship Id="rId7"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svg"/><Relationship Id="rId4" Type="http://schemas.openxmlformats.org/officeDocument/2006/relationships/hyperlink" Target="https://commons.wikimedia.org/wiki/File:Mapamundi_blank.png" TargetMode="Externa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walkingoncustard.com/happiness-isnt-feeling-happy/" TargetMode="External"/><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ata.world/laurel/world-happiness-report-data" TargetMode="External"/><Relationship Id="rId2" Type="http://schemas.openxmlformats.org/officeDocument/2006/relationships/hyperlink" Target="https://www.kaggle.com/unsdsn/world-happiness" TargetMode="External"/><Relationship Id="rId1" Type="http://schemas.openxmlformats.org/officeDocument/2006/relationships/slideLayout" Target="../slideLayouts/slideLayout2.xml"/><Relationship Id="rId5" Type="http://schemas.openxmlformats.org/officeDocument/2006/relationships/hyperlink" Target="https://www.youtube.com/watch?v=7Lc_dlVrg5M" TargetMode="External"/><Relationship Id="rId4" Type="http://schemas.openxmlformats.org/officeDocument/2006/relationships/hyperlink" Target="https://www.cfr.org/blog/ten-most-significant-world-events-201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s://ti-defence.org/un-united-nations-general-assembly-2019-unga-peacekeeping-corruption-risk/"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hyperlink" Target="http://unifiedtao-en.blogspot.com/2013/03/gross-national-tao.html"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lowchart: Terminator 9">
            <a:extLst>
              <a:ext uri="{FF2B5EF4-FFF2-40B4-BE49-F238E27FC236}">
                <a16:creationId xmlns:a16="http://schemas.microsoft.com/office/drawing/2014/main" id="{9C094379-F835-4FAE-BD31-5C73DD7C53FE}"/>
              </a:ext>
            </a:extLst>
          </p:cNvPr>
          <p:cNvSpPr/>
          <p:nvPr/>
        </p:nvSpPr>
        <p:spPr>
          <a:xfrm>
            <a:off x="3498787" y="2526208"/>
            <a:ext cx="4434672" cy="1805584"/>
          </a:xfrm>
          <a:prstGeom prst="flowChartTerminator">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B13973D-1DA8-42AF-9EBF-470DC4ABD59A}"/>
              </a:ext>
            </a:extLst>
          </p:cNvPr>
          <p:cNvSpPr>
            <a:spLocks noGrp="1"/>
          </p:cNvSpPr>
          <p:nvPr>
            <p:ph type="ctrTitle"/>
          </p:nvPr>
        </p:nvSpPr>
        <p:spPr>
          <a:xfrm>
            <a:off x="3623220" y="2798625"/>
            <a:ext cx="4242688" cy="1084217"/>
          </a:xfrm>
        </p:spPr>
        <p:txBody>
          <a:bodyPr>
            <a:normAutofit/>
          </a:bodyPr>
          <a:lstStyle/>
          <a:p>
            <a:r>
              <a:rPr lang="en-US" sz="7200" b="1" dirty="0"/>
              <a:t>Happiness</a:t>
            </a:r>
          </a:p>
        </p:txBody>
      </p:sp>
      <p:pic>
        <p:nvPicPr>
          <p:cNvPr id="4" name="Picture 3">
            <a:extLst>
              <a:ext uri="{FF2B5EF4-FFF2-40B4-BE49-F238E27FC236}">
                <a16:creationId xmlns:a16="http://schemas.microsoft.com/office/drawing/2014/main" id="{FBC89AE4-0CF9-4844-AE65-859EAA6DAA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37459" y="565952"/>
            <a:ext cx="1246857" cy="987635"/>
          </a:xfrm>
          <a:prstGeom prst="rect">
            <a:avLst/>
          </a:prstGeom>
        </p:spPr>
      </p:pic>
      <p:pic>
        <p:nvPicPr>
          <p:cNvPr id="6" name="Picture 5">
            <a:extLst>
              <a:ext uri="{FF2B5EF4-FFF2-40B4-BE49-F238E27FC236}">
                <a16:creationId xmlns:a16="http://schemas.microsoft.com/office/drawing/2014/main" id="{8747A9B1-1E20-4643-9295-B153BC08B971}"/>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8413" b="91270" l="0" r="100000">
                        <a14:foregroundMark x1="36485" y1="9365" x2="51664" y2="8571"/>
                        <a14:foregroundMark x1="51664" y1="8571" x2="64314" y2="13333"/>
                        <a14:foregroundMark x1="33955" y1="88095" x2="48469" y2="93333"/>
                        <a14:foregroundMark x1="48469" y1="93333" x2="63515" y2="91270"/>
                        <a14:foregroundMark x1="63515" y1="91270" x2="67244" y2="86825"/>
                      </a14:backgroundRemoval>
                    </a14:imgEffect>
                  </a14:imgLayer>
                </a14:imgProps>
              </a:ext>
              <a:ext uri="{28A0092B-C50C-407E-A947-70E740481C1C}">
                <a14:useLocalDpi xmlns:a14="http://schemas.microsoft.com/office/drawing/2010/main"/>
              </a:ext>
            </a:extLst>
          </a:blip>
          <a:srcRect b="-218"/>
          <a:stretch/>
        </p:blipFill>
        <p:spPr>
          <a:xfrm>
            <a:off x="2808350" y="5141101"/>
            <a:ext cx="1581852" cy="1329910"/>
          </a:xfrm>
          <a:prstGeom prst="rect">
            <a:avLst/>
          </a:prstGeom>
        </p:spPr>
      </p:pic>
      <p:pic>
        <p:nvPicPr>
          <p:cNvPr id="7" name="Picture 6">
            <a:extLst>
              <a:ext uri="{FF2B5EF4-FFF2-40B4-BE49-F238E27FC236}">
                <a16:creationId xmlns:a16="http://schemas.microsoft.com/office/drawing/2014/main" id="{4F77DBE5-5B16-4175-8C24-E3086718BE24}"/>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7932" b="93779" l="10000" r="90000">
                        <a14:foregroundMark x1="42805" y1="9798" x2="49024" y2="7932"/>
                        <a14:foregroundMark x1="49024" y1="7932" x2="55732" y2="7932"/>
                        <a14:foregroundMark x1="55732" y1="7932" x2="57805" y2="9798"/>
                        <a14:foregroundMark x1="67172" y1="91733" x2="65488" y2="92068"/>
                        <a14:foregroundMark x1="72953" y1="90584" x2="70000" y2="91171"/>
                        <a14:foregroundMark x1="78780" y1="89425" x2="73517" y2="90472"/>
                        <a14:foregroundMark x1="65488" y1="92068" x2="59634" y2="89891"/>
                        <a14:foregroundMark x1="59634" y1="89891" x2="59512" y2="89736"/>
                        <a14:foregroundMark x1="75048" y1="92119" x2="76220" y2="90980"/>
                        <a14:foregroundMark x1="74775" y1="91821" x2="75732" y2="91602"/>
                        <a14:foregroundMark x1="67561" y1="93468" x2="74549" y2="91872"/>
                        <a14:backgroundMark x1="67416" y1="93791" x2="66829" y2="94090"/>
                        <a14:backgroundMark x1="75488" y1="93157" x2="75098" y2="93015"/>
                        <a14:backgroundMark x1="75488" y1="92535" x2="75488" y2="92535"/>
                        <a14:backgroundMark x1="75000" y1="92691" x2="75000" y2="92691"/>
                        <a14:backgroundMark x1="75488" y1="92535" x2="75366" y2="92691"/>
                      </a14:backgroundRemoval>
                    </a14:imgEffect>
                  </a14:imgLayer>
                </a14:imgProps>
              </a:ext>
              <a:ext uri="{28A0092B-C50C-407E-A947-70E740481C1C}">
                <a14:useLocalDpi xmlns:a14="http://schemas.microsoft.com/office/drawing/2010/main"/>
              </a:ext>
            </a:extLst>
          </a:blip>
          <a:stretch>
            <a:fillRect/>
          </a:stretch>
        </p:blipFill>
        <p:spPr>
          <a:xfrm>
            <a:off x="7236363" y="629149"/>
            <a:ext cx="1394192" cy="1093251"/>
          </a:xfrm>
          <a:prstGeom prst="rect">
            <a:avLst/>
          </a:prstGeom>
        </p:spPr>
      </p:pic>
      <p:pic>
        <p:nvPicPr>
          <p:cNvPr id="8" name="Picture 7">
            <a:extLst>
              <a:ext uri="{FF2B5EF4-FFF2-40B4-BE49-F238E27FC236}">
                <a16:creationId xmlns:a16="http://schemas.microsoft.com/office/drawing/2014/main" id="{8B07D1ED-36A5-4576-A145-B8C4095804E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68218" y="49491"/>
            <a:ext cx="1320969" cy="1093251"/>
          </a:xfrm>
          <a:prstGeom prst="rect">
            <a:avLst/>
          </a:prstGeom>
        </p:spPr>
      </p:pic>
      <p:pic>
        <p:nvPicPr>
          <p:cNvPr id="12" name="Picture 11">
            <a:extLst>
              <a:ext uri="{FF2B5EF4-FFF2-40B4-BE49-F238E27FC236}">
                <a16:creationId xmlns:a16="http://schemas.microsoft.com/office/drawing/2014/main" id="{77A41BA9-C8A8-48D7-A4B2-3FE0BFF2A9A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81525" y="2031135"/>
            <a:ext cx="1320969" cy="1451485"/>
          </a:xfrm>
          <a:prstGeom prst="rect">
            <a:avLst/>
          </a:prstGeom>
        </p:spPr>
      </p:pic>
      <p:pic>
        <p:nvPicPr>
          <p:cNvPr id="22" name="Picture 21">
            <a:extLst>
              <a:ext uri="{FF2B5EF4-FFF2-40B4-BE49-F238E27FC236}">
                <a16:creationId xmlns:a16="http://schemas.microsoft.com/office/drawing/2014/main" id="{40DA182B-7574-4D1D-B7B1-A735F4C4293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90893" y="5328421"/>
            <a:ext cx="1107342" cy="1345313"/>
          </a:xfrm>
          <a:prstGeom prst="rect">
            <a:avLst/>
          </a:prstGeom>
        </p:spPr>
      </p:pic>
      <p:pic>
        <p:nvPicPr>
          <p:cNvPr id="24" name="Picture 23">
            <a:extLst>
              <a:ext uri="{FF2B5EF4-FFF2-40B4-BE49-F238E27FC236}">
                <a16:creationId xmlns:a16="http://schemas.microsoft.com/office/drawing/2014/main" id="{C0678D5D-3DDD-4C88-ACA5-808F0DB44B3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69354" y="3849246"/>
            <a:ext cx="1551904" cy="1390506"/>
          </a:xfrm>
          <a:prstGeom prst="rect">
            <a:avLst/>
          </a:prstGeom>
        </p:spPr>
      </p:pic>
      <p:pic>
        <p:nvPicPr>
          <p:cNvPr id="26" name="Picture 25">
            <a:extLst>
              <a:ext uri="{FF2B5EF4-FFF2-40B4-BE49-F238E27FC236}">
                <a16:creationId xmlns:a16="http://schemas.microsoft.com/office/drawing/2014/main" id="{F8485136-8BBD-42B8-ADB1-362846DBBAB4}"/>
              </a:ext>
            </a:extLst>
          </p:cNvPr>
          <p:cNvPicPr>
            <a:picLocks noChangeAspect="1"/>
          </p:cNvPicPr>
          <p:nvPr/>
        </p:nvPicPr>
        <p:blipFill>
          <a:blip r:embed="rId13" cstate="email">
            <a:extLst>
              <a:ext uri="{BEBA8EAE-BF5A-486C-A8C5-ECC9F3942E4B}">
                <a14:imgProps xmlns:a14="http://schemas.microsoft.com/office/drawing/2010/main">
                  <a14:imgLayer r:embed="rId14">
                    <a14:imgEffect>
                      <a14:backgroundRemoval t="9652" b="92405" l="5947" r="94539">
                        <a14:foregroundMark x1="7039" y1="17722" x2="26456" y2="10918"/>
                        <a14:foregroundMark x1="50040" y1="14934" x2="56189" y2="15981"/>
                        <a14:foregroundMark x1="26456" y1="10918" x2="38918" y2="13040"/>
                        <a14:foregroundMark x1="56189" y1="15981" x2="84951" y2="27215"/>
                        <a14:foregroundMark x1="84951" y1="27215" x2="94660" y2="26741"/>
                        <a14:foregroundMark x1="73908" y1="87816" x2="83495" y2="87658"/>
                        <a14:foregroundMark x1="83495" y1="87658" x2="92476" y2="82595"/>
                        <a14:foregroundMark x1="93779" y1="71407" x2="93851" y2="70788"/>
                        <a14:foregroundMark x1="92476" y1="82595" x2="92817" y2="79670"/>
                        <a14:foregroundMark x1="91010" y1="66403" x2="90049" y2="65190"/>
                        <a14:foregroundMark x1="10437" y1="46994" x2="5947" y2="53323"/>
                        <a14:foregroundMark x1="21723" y1="89715" x2="22209" y2="92405"/>
                        <a14:backgroundMark x1="93568" y1="71361" x2="92718" y2="77848"/>
                        <a14:backgroundMark x1="91383" y1="67405" x2="92840" y2="69778"/>
                        <a14:backgroundMark x1="93083" y1="77848" x2="92718" y2="78481"/>
                        <a14:backgroundMark x1="91748" y1="67405" x2="91748" y2="67405"/>
                        <a14:backgroundMark x1="91262" y1="67089" x2="91262" y2="67089"/>
                        <a14:backgroundMark x1="49393" y1="15190" x2="40898" y2="14082"/>
                        <a14:backgroundMark x1="41383" y1="14241" x2="39320" y2="13924"/>
                        <a14:backgroundMark x1="50243" y1="15348" x2="49029" y2="15348"/>
                        <a14:backgroundMark x1="91019" y1="66930" x2="91383" y2="67247"/>
                        <a14:backgroundMark x1="92840" y1="78639" x2="92476" y2="79430"/>
                        <a14:backgroundMark x1="93204" y1="69620" x2="93689" y2="70886"/>
                        <a14:backgroundMark x1="90777" y1="66456" x2="92476" y2="79114"/>
                      </a14:backgroundRemoval>
                    </a14:imgEffect>
                  </a14:imgLayer>
                </a14:imgProps>
              </a:ext>
              <a:ext uri="{28A0092B-C50C-407E-A947-70E740481C1C}">
                <a14:useLocalDpi xmlns:a14="http://schemas.microsoft.com/office/drawing/2010/main"/>
              </a:ext>
            </a:extLst>
          </a:blip>
          <a:stretch>
            <a:fillRect/>
          </a:stretch>
        </p:blipFill>
        <p:spPr>
          <a:xfrm>
            <a:off x="9129815" y="3849246"/>
            <a:ext cx="1781230" cy="1366186"/>
          </a:xfrm>
          <a:prstGeom prst="rect">
            <a:avLst/>
          </a:prstGeom>
        </p:spPr>
      </p:pic>
      <p:pic>
        <p:nvPicPr>
          <p:cNvPr id="30" name="Picture 29">
            <a:extLst>
              <a:ext uri="{FF2B5EF4-FFF2-40B4-BE49-F238E27FC236}">
                <a16:creationId xmlns:a16="http://schemas.microsoft.com/office/drawing/2014/main" id="{CB2D3934-2495-496D-8928-B5C7927AD22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367788" y="5099795"/>
            <a:ext cx="1563412" cy="1260063"/>
          </a:xfrm>
          <a:prstGeom prst="rect">
            <a:avLst/>
          </a:prstGeom>
        </p:spPr>
      </p:pic>
      <p:pic>
        <p:nvPicPr>
          <p:cNvPr id="1024" name="Picture 1023">
            <a:extLst>
              <a:ext uri="{FF2B5EF4-FFF2-40B4-BE49-F238E27FC236}">
                <a16:creationId xmlns:a16="http://schemas.microsoft.com/office/drawing/2014/main" id="{675B4364-A33A-4CDA-A4E0-450281FAAFB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24565" y="1855522"/>
            <a:ext cx="1196693" cy="1196693"/>
          </a:xfrm>
          <a:prstGeom prst="rect">
            <a:avLst/>
          </a:prstGeom>
        </p:spPr>
      </p:pic>
      <p:pic>
        <p:nvPicPr>
          <p:cNvPr id="3" name="Happy - Pharrell Williams 🎵">
            <a:hlinkClick r:id="" action="ppaction://media"/>
            <a:extLst>
              <a:ext uri="{FF2B5EF4-FFF2-40B4-BE49-F238E27FC236}">
                <a16:creationId xmlns:a16="http://schemas.microsoft.com/office/drawing/2014/main" id="{297538EF-6474-4C59-99FD-D13393B99C53}"/>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5489508" y="3615800"/>
            <a:ext cx="279912" cy="279912"/>
          </a:xfrm>
          <a:prstGeom prst="rect">
            <a:avLst/>
          </a:prstGeom>
        </p:spPr>
      </p:pic>
    </p:spTree>
    <p:extLst>
      <p:ext uri="{BB962C8B-B14F-4D97-AF65-F5344CB8AC3E}">
        <p14:creationId xmlns:p14="http://schemas.microsoft.com/office/powerpoint/2010/main" val="38554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FB60C-B703-403C-898D-2C3DE807BEEB}"/>
              </a:ext>
            </a:extLst>
          </p:cNvPr>
          <p:cNvPicPr>
            <a:picLocks noChangeAspect="1"/>
          </p:cNvPicPr>
          <p:nvPr/>
        </p:nvPicPr>
        <p:blipFill>
          <a:blip r:embed="rId2"/>
          <a:stretch>
            <a:fillRect/>
          </a:stretch>
        </p:blipFill>
        <p:spPr>
          <a:xfrm>
            <a:off x="2063210" y="1585771"/>
            <a:ext cx="8065580" cy="4582991"/>
          </a:xfrm>
          <a:prstGeom prst="rect">
            <a:avLst/>
          </a:prstGeom>
        </p:spPr>
      </p:pic>
      <p:sp>
        <p:nvSpPr>
          <p:cNvPr id="13" name="Title 1">
            <a:extLst>
              <a:ext uri="{FF2B5EF4-FFF2-40B4-BE49-F238E27FC236}">
                <a16:creationId xmlns:a16="http://schemas.microsoft.com/office/drawing/2014/main" id="{D38D739A-0316-469E-B550-799A17D4B703}"/>
              </a:ext>
            </a:extLst>
          </p:cNvPr>
          <p:cNvSpPr txBox="1">
            <a:spLocks/>
          </p:cNvSpPr>
          <p:nvPr/>
        </p:nvSpPr>
        <p:spPr>
          <a:xfrm>
            <a:off x="839788" y="365125"/>
            <a:ext cx="10515600" cy="963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solidFill>
                  <a:schemeClr val="accent4"/>
                </a:solidFill>
              </a:rPr>
              <a:t>2017, a very good year?</a:t>
            </a:r>
            <a:endParaRPr lang="en-US">
              <a:solidFill>
                <a:schemeClr val="accent4"/>
              </a:solidFill>
            </a:endParaRPr>
          </a:p>
        </p:txBody>
      </p:sp>
    </p:spTree>
    <p:extLst>
      <p:ext uri="{BB962C8B-B14F-4D97-AF65-F5344CB8AC3E}">
        <p14:creationId xmlns:p14="http://schemas.microsoft.com/office/powerpoint/2010/main" val="208300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C04847-A32F-4CDB-A299-18651857A892}"/>
              </a:ext>
            </a:extLst>
          </p:cNvPr>
          <p:cNvSpPr>
            <a:spLocks noGrp="1"/>
          </p:cNvSpPr>
          <p:nvPr>
            <p:ph type="body" idx="1"/>
          </p:nvPr>
        </p:nvSpPr>
        <p:spPr>
          <a:xfrm>
            <a:off x="2618078" y="3355895"/>
            <a:ext cx="889860" cy="555089"/>
          </a:xfrm>
        </p:spPr>
        <p:txBody>
          <a:bodyPr/>
          <a:lstStyle/>
          <a:p>
            <a:r>
              <a:rPr lang="en-CA" dirty="0">
                <a:solidFill>
                  <a:schemeClr val="accent4"/>
                </a:solidFill>
              </a:rPr>
              <a:t>2017</a:t>
            </a:r>
            <a:endParaRPr lang="en-US" dirty="0">
              <a:solidFill>
                <a:schemeClr val="accent4"/>
              </a:solidFill>
            </a:endParaRPr>
          </a:p>
        </p:txBody>
      </p:sp>
      <p:graphicFrame>
        <p:nvGraphicFramePr>
          <p:cNvPr id="9" name="Content Placeholder 8">
            <a:extLst>
              <a:ext uri="{FF2B5EF4-FFF2-40B4-BE49-F238E27FC236}">
                <a16:creationId xmlns:a16="http://schemas.microsoft.com/office/drawing/2014/main" id="{4EBB268C-0DD7-431A-BA79-5B7EC1503DBD}"/>
              </a:ext>
            </a:extLst>
          </p:cNvPr>
          <p:cNvGraphicFramePr>
            <a:graphicFrameLocks noGrp="1"/>
          </p:cNvGraphicFramePr>
          <p:nvPr>
            <p:ph sz="half" idx="2"/>
            <p:extLst>
              <p:ext uri="{D42A27DB-BD31-4B8C-83A1-F6EECF244321}">
                <p14:modId xmlns:p14="http://schemas.microsoft.com/office/powerpoint/2010/main" val="2638868691"/>
              </p:ext>
            </p:extLst>
          </p:nvPr>
        </p:nvGraphicFramePr>
        <p:xfrm>
          <a:off x="42596" y="601249"/>
          <a:ext cx="5831594" cy="5874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E9B7E9EF-EFAA-4393-BA00-CFF12E11E96E}"/>
              </a:ext>
            </a:extLst>
          </p:cNvPr>
          <p:cNvSpPr>
            <a:spLocks noGrp="1"/>
          </p:cNvSpPr>
          <p:nvPr>
            <p:ph type="body" sz="quarter" idx="3"/>
          </p:nvPr>
        </p:nvSpPr>
        <p:spPr>
          <a:xfrm>
            <a:off x="8343747" y="3694034"/>
            <a:ext cx="889860" cy="500005"/>
          </a:xfrm>
        </p:spPr>
        <p:txBody>
          <a:bodyPr/>
          <a:lstStyle/>
          <a:p>
            <a:r>
              <a:rPr lang="en-CA" dirty="0">
                <a:solidFill>
                  <a:schemeClr val="accent4"/>
                </a:solidFill>
              </a:rPr>
              <a:t>2018</a:t>
            </a:r>
            <a:endParaRPr lang="en-US" dirty="0">
              <a:solidFill>
                <a:schemeClr val="accent4"/>
              </a:solidFill>
            </a:endParaRPr>
          </a:p>
        </p:txBody>
      </p:sp>
      <p:graphicFrame>
        <p:nvGraphicFramePr>
          <p:cNvPr id="10" name="Content Placeholder 9">
            <a:extLst>
              <a:ext uri="{FF2B5EF4-FFF2-40B4-BE49-F238E27FC236}">
                <a16:creationId xmlns:a16="http://schemas.microsoft.com/office/drawing/2014/main" id="{A02E7522-4E81-4FC7-A2FF-BBA5794508D2}"/>
              </a:ext>
            </a:extLst>
          </p:cNvPr>
          <p:cNvGraphicFramePr>
            <a:graphicFrameLocks noGrp="1"/>
          </p:cNvGraphicFramePr>
          <p:nvPr>
            <p:ph sz="quarter" idx="4"/>
            <p:extLst>
              <p:ext uri="{D42A27DB-BD31-4B8C-83A1-F6EECF244321}">
                <p14:modId xmlns:p14="http://schemas.microsoft.com/office/powerpoint/2010/main" val="636748432"/>
              </p:ext>
            </p:extLst>
          </p:nvPr>
        </p:nvGraphicFramePr>
        <p:xfrm>
          <a:off x="5962389" y="382611"/>
          <a:ext cx="6012493" cy="60927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9666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C04847-A32F-4CDB-A299-18651857A892}"/>
              </a:ext>
            </a:extLst>
          </p:cNvPr>
          <p:cNvSpPr>
            <a:spLocks noGrp="1"/>
          </p:cNvSpPr>
          <p:nvPr>
            <p:ph type="body" idx="1"/>
          </p:nvPr>
        </p:nvSpPr>
        <p:spPr>
          <a:xfrm>
            <a:off x="3039028" y="3358021"/>
            <a:ext cx="909141" cy="555089"/>
          </a:xfrm>
        </p:spPr>
        <p:txBody>
          <a:bodyPr/>
          <a:lstStyle/>
          <a:p>
            <a:r>
              <a:rPr lang="en-CA" dirty="0">
                <a:solidFill>
                  <a:schemeClr val="accent2">
                    <a:lumMod val="75000"/>
                  </a:schemeClr>
                </a:solidFill>
              </a:rPr>
              <a:t>2019</a:t>
            </a:r>
            <a:endParaRPr lang="en-US" dirty="0">
              <a:solidFill>
                <a:schemeClr val="accent2">
                  <a:lumMod val="75000"/>
                </a:schemeClr>
              </a:solidFill>
            </a:endParaRPr>
          </a:p>
        </p:txBody>
      </p:sp>
      <p:graphicFrame>
        <p:nvGraphicFramePr>
          <p:cNvPr id="10" name="Content Placeholder 9">
            <a:extLst>
              <a:ext uri="{FF2B5EF4-FFF2-40B4-BE49-F238E27FC236}">
                <a16:creationId xmlns:a16="http://schemas.microsoft.com/office/drawing/2014/main" id="{6281B66D-8CC6-4975-AFF1-FCE0E623ECA8}"/>
              </a:ext>
            </a:extLst>
          </p:cNvPr>
          <p:cNvGraphicFramePr>
            <a:graphicFrameLocks noGrp="1"/>
          </p:cNvGraphicFramePr>
          <p:nvPr>
            <p:ph sz="half" idx="2"/>
            <p:extLst>
              <p:ext uri="{D42A27DB-BD31-4B8C-83A1-F6EECF244321}">
                <p14:modId xmlns:p14="http://schemas.microsoft.com/office/powerpoint/2010/main" val="2171088967"/>
              </p:ext>
            </p:extLst>
          </p:nvPr>
        </p:nvGraphicFramePr>
        <p:xfrm>
          <a:off x="390849" y="815248"/>
          <a:ext cx="6205500" cy="564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E9B7E9EF-EFAA-4393-BA00-CFF12E11E96E}"/>
              </a:ext>
            </a:extLst>
          </p:cNvPr>
          <p:cNvSpPr>
            <a:spLocks noGrp="1"/>
          </p:cNvSpPr>
          <p:nvPr>
            <p:ph type="body" sz="quarter" idx="3"/>
          </p:nvPr>
        </p:nvSpPr>
        <p:spPr>
          <a:xfrm>
            <a:off x="8468434" y="2008316"/>
            <a:ext cx="1570088" cy="655371"/>
          </a:xfrm>
        </p:spPr>
        <p:txBody>
          <a:bodyPr/>
          <a:lstStyle/>
          <a:p>
            <a:r>
              <a:rPr lang="en-CA" dirty="0">
                <a:solidFill>
                  <a:schemeClr val="accent4"/>
                </a:solidFill>
              </a:rPr>
              <a:t>2020</a:t>
            </a:r>
            <a:endParaRPr lang="en-US" dirty="0">
              <a:solidFill>
                <a:schemeClr val="accent4"/>
              </a:solidFill>
            </a:endParaRPr>
          </a:p>
        </p:txBody>
      </p:sp>
      <p:sp>
        <p:nvSpPr>
          <p:cNvPr id="6" name="Content Placeholder 5">
            <a:extLst>
              <a:ext uri="{FF2B5EF4-FFF2-40B4-BE49-F238E27FC236}">
                <a16:creationId xmlns:a16="http://schemas.microsoft.com/office/drawing/2014/main" id="{2485F90F-1322-473F-9D94-06396FB79094}"/>
              </a:ext>
            </a:extLst>
          </p:cNvPr>
          <p:cNvSpPr>
            <a:spLocks noGrp="1"/>
          </p:cNvSpPr>
          <p:nvPr>
            <p:ph sz="quarter" idx="4"/>
          </p:nvPr>
        </p:nvSpPr>
        <p:spPr>
          <a:xfrm>
            <a:off x="6811960" y="3026172"/>
            <a:ext cx="5183188" cy="1218786"/>
          </a:xfrm>
        </p:spPr>
        <p:txBody>
          <a:bodyPr>
            <a:normAutofit/>
          </a:bodyPr>
          <a:lstStyle/>
          <a:p>
            <a:pPr marL="514350" indent="-514350">
              <a:buFont typeface="+mj-lt"/>
              <a:buAutoNum type="arabicPeriod"/>
            </a:pPr>
            <a:r>
              <a:rPr lang="en-CA" dirty="0">
                <a:solidFill>
                  <a:schemeClr val="bg1"/>
                </a:solidFill>
              </a:rPr>
              <a:t>Are we going to be happy in 2020?</a:t>
            </a:r>
            <a:endParaRPr lang="en-US" dirty="0">
              <a:solidFill>
                <a:schemeClr val="bg1"/>
              </a:solidFill>
            </a:endParaRPr>
          </a:p>
        </p:txBody>
      </p:sp>
    </p:spTree>
    <p:extLst>
      <p:ext uri="{BB962C8B-B14F-4D97-AF65-F5344CB8AC3E}">
        <p14:creationId xmlns:p14="http://schemas.microsoft.com/office/powerpoint/2010/main" val="133882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outdoor, text, map&#10;&#10;Description automatically generated">
            <a:extLst>
              <a:ext uri="{FF2B5EF4-FFF2-40B4-BE49-F238E27FC236}">
                <a16:creationId xmlns:a16="http://schemas.microsoft.com/office/drawing/2014/main" id="{9C26338C-415F-477C-828E-39F85CD71182}"/>
              </a:ext>
            </a:extLst>
          </p:cNvPr>
          <p:cNvPicPr>
            <a:picLocks noGrp="1" noChangeAspect="1"/>
          </p:cNvPicPr>
          <p:nvPr>
            <p:ph idx="1"/>
          </p:nvPr>
        </p:nvPicPr>
        <p:blipFill rotWithShape="1">
          <a:blip r:embed="rId2">
            <a:biLevel thresh="7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456" r="9112" b="-1"/>
          <a:stretch/>
        </p:blipFill>
        <p:spPr>
          <a:xfrm>
            <a:off x="20" y="1282"/>
            <a:ext cx="12191980" cy="6856718"/>
          </a:xfrm>
          <a:prstGeom prst="rect">
            <a:avLst/>
          </a:prstGeom>
        </p:spPr>
      </p:pic>
      <p:pic>
        <p:nvPicPr>
          <p:cNvPr id="13" name="Graphic 12" descr="Smiling face with solid fill">
            <a:extLst>
              <a:ext uri="{FF2B5EF4-FFF2-40B4-BE49-F238E27FC236}">
                <a16:creationId xmlns:a16="http://schemas.microsoft.com/office/drawing/2014/main" id="{A88F93CA-55FB-4A87-8CDC-1EC4F9878D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29" y="991518"/>
            <a:ext cx="371820" cy="371820"/>
          </a:xfrm>
          <a:prstGeom prst="rect">
            <a:avLst/>
          </a:prstGeom>
        </p:spPr>
      </p:pic>
      <p:pic>
        <p:nvPicPr>
          <p:cNvPr id="15" name="Graphic 14" descr="Smiling face with solid fill">
            <a:extLst>
              <a:ext uri="{FF2B5EF4-FFF2-40B4-BE49-F238E27FC236}">
                <a16:creationId xmlns:a16="http://schemas.microsoft.com/office/drawing/2014/main" id="{0E5A279A-CE8A-412B-A56D-37D5D3A29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4583" y="5056742"/>
            <a:ext cx="275422" cy="275422"/>
          </a:xfrm>
          <a:prstGeom prst="rect">
            <a:avLst/>
          </a:prstGeom>
        </p:spPr>
      </p:pic>
      <p:pic>
        <p:nvPicPr>
          <p:cNvPr id="18" name="Graphic 17" descr="Smiling face with solid fill">
            <a:extLst>
              <a:ext uri="{FF2B5EF4-FFF2-40B4-BE49-F238E27FC236}">
                <a16:creationId xmlns:a16="http://schemas.microsoft.com/office/drawing/2014/main" id="{ED3FAB82-7536-41F6-8AC0-666B955A6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119" y="702417"/>
            <a:ext cx="113843" cy="113843"/>
          </a:xfrm>
          <a:prstGeom prst="rect">
            <a:avLst/>
          </a:prstGeom>
        </p:spPr>
      </p:pic>
      <p:pic>
        <p:nvPicPr>
          <p:cNvPr id="19" name="Graphic 18" descr="Smiling face with solid fill">
            <a:extLst>
              <a:ext uri="{FF2B5EF4-FFF2-40B4-BE49-F238E27FC236}">
                <a16:creationId xmlns:a16="http://schemas.microsoft.com/office/drawing/2014/main" id="{2C78FF67-5A3F-4CED-A744-8375DC100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5669" y="864617"/>
            <a:ext cx="133462" cy="133462"/>
          </a:xfrm>
          <a:prstGeom prst="rect">
            <a:avLst/>
          </a:prstGeom>
        </p:spPr>
      </p:pic>
      <p:pic>
        <p:nvPicPr>
          <p:cNvPr id="23" name="Graphic 22" descr="Smiling face with solid fill">
            <a:extLst>
              <a:ext uri="{FF2B5EF4-FFF2-40B4-BE49-F238E27FC236}">
                <a16:creationId xmlns:a16="http://schemas.microsoft.com/office/drawing/2014/main" id="{61358DC5-1740-4FC9-8DD3-024023E20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1918" y="1548003"/>
            <a:ext cx="74232" cy="74232"/>
          </a:xfrm>
          <a:prstGeom prst="rect">
            <a:avLst/>
          </a:prstGeom>
        </p:spPr>
      </p:pic>
      <p:pic>
        <p:nvPicPr>
          <p:cNvPr id="24" name="Graphic 23" descr="Smiling face with solid fill">
            <a:extLst>
              <a:ext uri="{FF2B5EF4-FFF2-40B4-BE49-F238E27FC236}">
                <a16:creationId xmlns:a16="http://schemas.microsoft.com/office/drawing/2014/main" id="{155E48EA-461B-4CB9-B2E0-923201E2BB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8076" y="1265744"/>
            <a:ext cx="97594" cy="97594"/>
          </a:xfrm>
          <a:prstGeom prst="rect">
            <a:avLst/>
          </a:prstGeom>
        </p:spPr>
      </p:pic>
      <p:pic>
        <p:nvPicPr>
          <p:cNvPr id="25" name="Graphic 24" descr="Smiling face with solid fill">
            <a:extLst>
              <a:ext uri="{FF2B5EF4-FFF2-40B4-BE49-F238E27FC236}">
                <a16:creationId xmlns:a16="http://schemas.microsoft.com/office/drawing/2014/main" id="{9CB4C66F-8A3B-4D8F-9805-15C4E6DF9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2400" y="1116013"/>
            <a:ext cx="61415" cy="61415"/>
          </a:xfrm>
          <a:prstGeom prst="rect">
            <a:avLst/>
          </a:prstGeom>
        </p:spPr>
      </p:pic>
      <p:pic>
        <p:nvPicPr>
          <p:cNvPr id="26" name="Graphic 25" descr="Smiling face with solid fill">
            <a:extLst>
              <a:ext uri="{FF2B5EF4-FFF2-40B4-BE49-F238E27FC236}">
                <a16:creationId xmlns:a16="http://schemas.microsoft.com/office/drawing/2014/main" id="{802539E0-1B63-4977-9EC1-A52C048854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9306" y="2341792"/>
            <a:ext cx="61415" cy="61415"/>
          </a:xfrm>
          <a:prstGeom prst="rect">
            <a:avLst/>
          </a:prstGeom>
        </p:spPr>
      </p:pic>
      <p:pic>
        <p:nvPicPr>
          <p:cNvPr id="27" name="Graphic 26" descr="Smiling face with solid fill">
            <a:extLst>
              <a:ext uri="{FF2B5EF4-FFF2-40B4-BE49-F238E27FC236}">
                <a16:creationId xmlns:a16="http://schemas.microsoft.com/office/drawing/2014/main" id="{C95A336A-28B8-4148-AC89-8AACAFD72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0855" y="943487"/>
            <a:ext cx="113843" cy="113843"/>
          </a:xfrm>
          <a:prstGeom prst="rect">
            <a:avLst/>
          </a:prstGeom>
        </p:spPr>
      </p:pic>
      <p:pic>
        <p:nvPicPr>
          <p:cNvPr id="28" name="Graphic 27" descr="Smiling face with solid fill">
            <a:extLst>
              <a:ext uri="{FF2B5EF4-FFF2-40B4-BE49-F238E27FC236}">
                <a16:creationId xmlns:a16="http://schemas.microsoft.com/office/drawing/2014/main" id="{0DF4686D-234A-4D30-B7B9-3B1EB7FEC1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8075" y="1381927"/>
            <a:ext cx="74233" cy="74233"/>
          </a:xfrm>
          <a:prstGeom prst="rect">
            <a:avLst/>
          </a:prstGeom>
        </p:spPr>
      </p:pic>
      <p:pic>
        <p:nvPicPr>
          <p:cNvPr id="29" name="Graphic 28" descr="Smiling face with solid fill">
            <a:extLst>
              <a:ext uri="{FF2B5EF4-FFF2-40B4-BE49-F238E27FC236}">
                <a16:creationId xmlns:a16="http://schemas.microsoft.com/office/drawing/2014/main" id="{D77F55C9-113B-4B78-9192-687B59B67E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20474" y="6052648"/>
            <a:ext cx="113843" cy="113843"/>
          </a:xfrm>
          <a:prstGeom prst="rect">
            <a:avLst/>
          </a:prstGeom>
        </p:spPr>
      </p:pic>
      <p:pic>
        <p:nvPicPr>
          <p:cNvPr id="38" name="Graphic 37" descr="Smiling face with solid fill">
            <a:extLst>
              <a:ext uri="{FF2B5EF4-FFF2-40B4-BE49-F238E27FC236}">
                <a16:creationId xmlns:a16="http://schemas.microsoft.com/office/drawing/2014/main" id="{745D0C64-1552-4603-A091-299B44EF50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30366" y="1157202"/>
            <a:ext cx="147445" cy="147445"/>
          </a:xfrm>
          <a:prstGeom prst="rect">
            <a:avLst/>
          </a:prstGeom>
        </p:spPr>
      </p:pic>
      <p:grpSp>
        <p:nvGrpSpPr>
          <p:cNvPr id="46" name="Group 45">
            <a:extLst>
              <a:ext uri="{FF2B5EF4-FFF2-40B4-BE49-F238E27FC236}">
                <a16:creationId xmlns:a16="http://schemas.microsoft.com/office/drawing/2014/main" id="{E5C323EB-2B38-496A-B553-473F5BAAF2A9}"/>
              </a:ext>
            </a:extLst>
          </p:cNvPr>
          <p:cNvGrpSpPr/>
          <p:nvPr/>
        </p:nvGrpSpPr>
        <p:grpSpPr>
          <a:xfrm>
            <a:off x="57683" y="6052648"/>
            <a:ext cx="1693999" cy="703156"/>
            <a:chOff x="5230366" y="5804117"/>
            <a:chExt cx="2771486" cy="826114"/>
          </a:xfrm>
        </p:grpSpPr>
        <p:grpSp>
          <p:nvGrpSpPr>
            <p:cNvPr id="45" name="Group 44">
              <a:extLst>
                <a:ext uri="{FF2B5EF4-FFF2-40B4-BE49-F238E27FC236}">
                  <a16:creationId xmlns:a16="http://schemas.microsoft.com/office/drawing/2014/main" id="{29237591-F986-4041-8946-692F5AFFD32F}"/>
                </a:ext>
              </a:extLst>
            </p:cNvPr>
            <p:cNvGrpSpPr/>
            <p:nvPr/>
          </p:nvGrpSpPr>
          <p:grpSpPr>
            <a:xfrm>
              <a:off x="5230366" y="5804117"/>
              <a:ext cx="2771486" cy="826114"/>
              <a:chOff x="5187552" y="5813132"/>
              <a:chExt cx="2771486" cy="826114"/>
            </a:xfrm>
          </p:grpSpPr>
          <p:sp>
            <p:nvSpPr>
              <p:cNvPr id="35" name="Freeform: Shape 34">
                <a:extLst>
                  <a:ext uri="{FF2B5EF4-FFF2-40B4-BE49-F238E27FC236}">
                    <a16:creationId xmlns:a16="http://schemas.microsoft.com/office/drawing/2014/main" id="{98602E8D-BE5E-434C-9576-365ED47CE518}"/>
                  </a:ext>
                </a:extLst>
              </p:cNvPr>
              <p:cNvSpPr/>
              <p:nvPr/>
            </p:nvSpPr>
            <p:spPr>
              <a:xfrm>
                <a:off x="5600608" y="5813132"/>
                <a:ext cx="2358430" cy="826114"/>
              </a:xfrm>
              <a:custGeom>
                <a:avLst/>
                <a:gdLst>
                  <a:gd name="connsiteX0" fmla="*/ 0 w 2358430"/>
                  <a:gd name="connsiteY0" fmla="*/ 0 h 826112"/>
                  <a:gd name="connsiteX1" fmla="*/ 1945374 w 2358430"/>
                  <a:gd name="connsiteY1" fmla="*/ 0 h 826112"/>
                  <a:gd name="connsiteX2" fmla="*/ 2358430 w 2358430"/>
                  <a:gd name="connsiteY2" fmla="*/ 413056 h 826112"/>
                  <a:gd name="connsiteX3" fmla="*/ 1945374 w 2358430"/>
                  <a:gd name="connsiteY3" fmla="*/ 826112 h 826112"/>
                  <a:gd name="connsiteX4" fmla="*/ 0 w 2358430"/>
                  <a:gd name="connsiteY4" fmla="*/ 826112 h 826112"/>
                  <a:gd name="connsiteX5" fmla="*/ 0 w 2358430"/>
                  <a:gd name="connsiteY5" fmla="*/ 0 h 82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430" h="826112">
                    <a:moveTo>
                      <a:pt x="2358430" y="826111"/>
                    </a:moveTo>
                    <a:lnTo>
                      <a:pt x="413056" y="826111"/>
                    </a:lnTo>
                    <a:lnTo>
                      <a:pt x="0" y="413056"/>
                    </a:lnTo>
                    <a:lnTo>
                      <a:pt x="413056" y="1"/>
                    </a:lnTo>
                    <a:lnTo>
                      <a:pt x="2358430" y="1"/>
                    </a:lnTo>
                    <a:lnTo>
                      <a:pt x="2358430" y="826111"/>
                    </a:lnTo>
                    <a:close/>
                  </a:path>
                </a:pathLst>
              </a:cu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570820" tIns="34291" rIns="64008" bIns="34290" numCol="1" spcCol="1270" anchor="ctr" anchorCtr="0">
                <a:noAutofit/>
              </a:bodyPr>
              <a:lstStyle/>
              <a:p>
                <a:pPr marL="0" lvl="0" indent="0" algn="ctr" defTabSz="400050">
                  <a:lnSpc>
                    <a:spcPct val="90000"/>
                  </a:lnSpc>
                  <a:spcBef>
                    <a:spcPct val="0"/>
                  </a:spcBef>
                  <a:spcAft>
                    <a:spcPct val="35000"/>
                  </a:spcAft>
                  <a:buNone/>
                </a:pPr>
                <a:r>
                  <a:rPr lang="en-CA" sz="800" kern="1200" dirty="0">
                    <a:solidFill>
                      <a:schemeClr val="bg1"/>
                    </a:solidFill>
                  </a:rPr>
                  <a:t>Top 10 countries</a:t>
                </a:r>
                <a:br>
                  <a:rPr lang="en-CA" sz="800" kern="1200" dirty="0">
                    <a:solidFill>
                      <a:schemeClr val="bg1"/>
                    </a:solidFill>
                  </a:rPr>
                </a:br>
                <a:r>
                  <a:rPr lang="en-CA" sz="800" kern="1200" dirty="0">
                    <a:solidFill>
                      <a:schemeClr val="bg1"/>
                    </a:solidFill>
                  </a:rPr>
                  <a:t>2015</a:t>
                </a:r>
                <a:br>
                  <a:rPr lang="en-CA" sz="800" kern="1200" dirty="0">
                    <a:solidFill>
                      <a:schemeClr val="bg1"/>
                    </a:solidFill>
                  </a:rPr>
                </a:br>
                <a:r>
                  <a:rPr lang="en-CA" sz="800" kern="1200" dirty="0">
                    <a:solidFill>
                      <a:schemeClr val="bg1"/>
                    </a:solidFill>
                  </a:rPr>
                  <a:t>2016</a:t>
                </a:r>
                <a:br>
                  <a:rPr lang="en-CA" sz="800" kern="1200" dirty="0">
                    <a:solidFill>
                      <a:schemeClr val="bg1"/>
                    </a:solidFill>
                  </a:rPr>
                </a:br>
                <a:r>
                  <a:rPr lang="en-CA" sz="800" kern="1200" dirty="0">
                    <a:solidFill>
                      <a:schemeClr val="bg1"/>
                    </a:solidFill>
                  </a:rPr>
                  <a:t>2017</a:t>
                </a:r>
                <a:br>
                  <a:rPr lang="en-CA" sz="800" kern="1200" dirty="0">
                    <a:solidFill>
                      <a:schemeClr val="bg1"/>
                    </a:solidFill>
                  </a:rPr>
                </a:br>
                <a:r>
                  <a:rPr lang="en-CA" sz="800" kern="1200" dirty="0">
                    <a:solidFill>
                      <a:schemeClr val="bg1"/>
                    </a:solidFill>
                  </a:rPr>
                  <a:t>2018</a:t>
                </a:r>
                <a:br>
                  <a:rPr lang="en-CA" sz="800" kern="1200" dirty="0">
                    <a:solidFill>
                      <a:schemeClr val="bg1"/>
                    </a:solidFill>
                  </a:rPr>
                </a:br>
                <a:r>
                  <a:rPr lang="en-CA" sz="800" kern="1200" dirty="0">
                    <a:solidFill>
                      <a:schemeClr val="bg1"/>
                    </a:solidFill>
                  </a:rPr>
                  <a:t>2019</a:t>
                </a:r>
                <a:endParaRPr lang="en-US" sz="800" kern="1200" dirty="0">
                  <a:solidFill>
                    <a:schemeClr val="bg1"/>
                  </a:solidFill>
                </a:endParaRPr>
              </a:p>
            </p:txBody>
          </p:sp>
          <p:sp>
            <p:nvSpPr>
              <p:cNvPr id="36" name="Oval 35">
                <a:extLst>
                  <a:ext uri="{FF2B5EF4-FFF2-40B4-BE49-F238E27FC236}">
                    <a16:creationId xmlns:a16="http://schemas.microsoft.com/office/drawing/2014/main" id="{3F8F3813-7698-4EB4-910D-B11CFBCDD97F}"/>
                  </a:ext>
                </a:extLst>
              </p:cNvPr>
              <p:cNvSpPr/>
              <p:nvPr/>
            </p:nvSpPr>
            <p:spPr>
              <a:xfrm>
                <a:off x="5187552" y="5813133"/>
                <a:ext cx="826112" cy="826112"/>
              </a:xfrm>
              <a:prstGeom prst="ellipse">
                <a:avLst/>
              </a:prstGeom>
              <a:blipFill>
                <a:blip r:embed="rId8">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39" name="Graphic 38" descr="Smiling face with solid fill">
              <a:extLst>
                <a:ext uri="{FF2B5EF4-FFF2-40B4-BE49-F238E27FC236}">
                  <a16:creationId xmlns:a16="http://schemas.microsoft.com/office/drawing/2014/main" id="{5950BB0D-68FA-4DB7-9548-7B8918CDB9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823" y="6001952"/>
              <a:ext cx="97155" cy="97155"/>
            </a:xfrm>
            <a:prstGeom prst="rect">
              <a:avLst/>
            </a:prstGeom>
          </p:spPr>
        </p:pic>
        <p:pic>
          <p:nvPicPr>
            <p:cNvPr id="40" name="Graphic 39" descr="Smiling face with solid fill">
              <a:extLst>
                <a:ext uri="{FF2B5EF4-FFF2-40B4-BE49-F238E27FC236}">
                  <a16:creationId xmlns:a16="http://schemas.microsoft.com/office/drawing/2014/main" id="{AC040DF0-F847-4EE2-BCE5-FA1593D90F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3651" y="6349785"/>
              <a:ext cx="90524" cy="90524"/>
            </a:xfrm>
            <a:prstGeom prst="rect">
              <a:avLst/>
            </a:prstGeom>
          </p:spPr>
        </p:pic>
        <p:pic>
          <p:nvPicPr>
            <p:cNvPr id="41" name="Graphic 40" descr="Smiling face with solid fill">
              <a:extLst>
                <a:ext uri="{FF2B5EF4-FFF2-40B4-BE49-F238E27FC236}">
                  <a16:creationId xmlns:a16="http://schemas.microsoft.com/office/drawing/2014/main" id="{243EC233-51C5-49F1-891A-BFDF804044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3651" y="6480141"/>
              <a:ext cx="90524" cy="90524"/>
            </a:xfrm>
            <a:prstGeom prst="rect">
              <a:avLst/>
            </a:prstGeom>
          </p:spPr>
        </p:pic>
        <p:pic>
          <p:nvPicPr>
            <p:cNvPr id="42" name="Graphic 41" descr="Smiling face with solid fill">
              <a:extLst>
                <a:ext uri="{FF2B5EF4-FFF2-40B4-BE49-F238E27FC236}">
                  <a16:creationId xmlns:a16="http://schemas.microsoft.com/office/drawing/2014/main" id="{9A6C9BF0-42DF-4646-B5C9-C7A89D80AA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594" y="6125912"/>
              <a:ext cx="113843" cy="113843"/>
            </a:xfrm>
            <a:prstGeom prst="rect">
              <a:avLst/>
            </a:prstGeom>
          </p:spPr>
        </p:pic>
        <p:pic>
          <p:nvPicPr>
            <p:cNvPr id="43" name="Graphic 42" descr="Smiling face with solid fill">
              <a:extLst>
                <a:ext uri="{FF2B5EF4-FFF2-40B4-BE49-F238E27FC236}">
                  <a16:creationId xmlns:a16="http://schemas.microsoft.com/office/drawing/2014/main" id="{FBBC2F14-F1E4-4182-B874-1836BC5B30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5393" y="6249508"/>
              <a:ext cx="90524" cy="90524"/>
            </a:xfrm>
            <a:prstGeom prst="rect">
              <a:avLst/>
            </a:prstGeom>
          </p:spPr>
        </p:pic>
        <p:pic>
          <p:nvPicPr>
            <p:cNvPr id="44" name="Graphic 43" descr="Smiling face with solid fill">
              <a:extLst>
                <a:ext uri="{FF2B5EF4-FFF2-40B4-BE49-F238E27FC236}">
                  <a16:creationId xmlns:a16="http://schemas.microsoft.com/office/drawing/2014/main" id="{8AEB0DC2-0EDC-4009-98AA-B5834974A8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5980" y="6473816"/>
              <a:ext cx="113843" cy="113843"/>
            </a:xfrm>
            <a:prstGeom prst="rect">
              <a:avLst/>
            </a:prstGeom>
          </p:spPr>
        </p:pic>
      </p:grpSp>
    </p:spTree>
    <p:extLst>
      <p:ext uri="{BB962C8B-B14F-4D97-AF65-F5344CB8AC3E}">
        <p14:creationId xmlns:p14="http://schemas.microsoft.com/office/powerpoint/2010/main" val="160132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outdoor, text, map&#10;&#10;Description automatically generated">
            <a:extLst>
              <a:ext uri="{FF2B5EF4-FFF2-40B4-BE49-F238E27FC236}">
                <a16:creationId xmlns:a16="http://schemas.microsoft.com/office/drawing/2014/main" id="{9C26338C-415F-477C-828E-39F85CD71182}"/>
              </a:ext>
            </a:extLst>
          </p:cNvPr>
          <p:cNvPicPr>
            <a:picLocks noGrp="1" noChangeAspect="1"/>
          </p:cNvPicPr>
          <p:nvPr>
            <p:ph idx="1"/>
          </p:nvPr>
        </p:nvPicPr>
        <p:blipFill rotWithShape="1">
          <a:blip r:embed="rId3">
            <a:biLevel thresh="7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456" r="9112" b="-1"/>
          <a:stretch/>
        </p:blipFill>
        <p:spPr>
          <a:xfrm>
            <a:off x="85278" y="-14425"/>
            <a:ext cx="12191980" cy="6856718"/>
          </a:xfrm>
          <a:prstGeom prst="rect">
            <a:avLst/>
          </a:prstGeom>
        </p:spPr>
      </p:pic>
      <p:pic>
        <p:nvPicPr>
          <p:cNvPr id="13" name="Graphic 12" descr="Smiling face with solid fill">
            <a:extLst>
              <a:ext uri="{FF2B5EF4-FFF2-40B4-BE49-F238E27FC236}">
                <a16:creationId xmlns:a16="http://schemas.microsoft.com/office/drawing/2014/main" id="{A88F93CA-55FB-4A87-8CDC-1EC4F9878D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429" y="991518"/>
            <a:ext cx="371820" cy="371820"/>
          </a:xfrm>
          <a:prstGeom prst="rect">
            <a:avLst/>
          </a:prstGeom>
        </p:spPr>
      </p:pic>
      <p:pic>
        <p:nvPicPr>
          <p:cNvPr id="18" name="Graphic 17" descr="Smiling face with solid fill">
            <a:extLst>
              <a:ext uri="{FF2B5EF4-FFF2-40B4-BE49-F238E27FC236}">
                <a16:creationId xmlns:a16="http://schemas.microsoft.com/office/drawing/2014/main" id="{ED3FAB82-7536-41F6-8AC0-666B955A6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3119" y="702417"/>
            <a:ext cx="113843" cy="113843"/>
          </a:xfrm>
          <a:prstGeom prst="rect">
            <a:avLst/>
          </a:prstGeom>
        </p:spPr>
      </p:pic>
      <p:pic>
        <p:nvPicPr>
          <p:cNvPr id="19" name="Graphic 18" descr="Smiling face with solid fill">
            <a:extLst>
              <a:ext uri="{FF2B5EF4-FFF2-40B4-BE49-F238E27FC236}">
                <a16:creationId xmlns:a16="http://schemas.microsoft.com/office/drawing/2014/main" id="{2C78FF67-5A3F-4CED-A744-8375DC1003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5669" y="864617"/>
            <a:ext cx="133462" cy="133462"/>
          </a:xfrm>
          <a:prstGeom prst="rect">
            <a:avLst/>
          </a:prstGeom>
        </p:spPr>
      </p:pic>
      <p:pic>
        <p:nvPicPr>
          <p:cNvPr id="23" name="Graphic 22" descr="Smiling face with solid fill">
            <a:extLst>
              <a:ext uri="{FF2B5EF4-FFF2-40B4-BE49-F238E27FC236}">
                <a16:creationId xmlns:a16="http://schemas.microsoft.com/office/drawing/2014/main" id="{61358DC5-1740-4FC9-8DD3-024023E200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18" y="1548003"/>
            <a:ext cx="74232" cy="74232"/>
          </a:xfrm>
          <a:prstGeom prst="rect">
            <a:avLst/>
          </a:prstGeom>
        </p:spPr>
      </p:pic>
      <p:pic>
        <p:nvPicPr>
          <p:cNvPr id="24" name="Graphic 23" descr="Smiling face with solid fill">
            <a:extLst>
              <a:ext uri="{FF2B5EF4-FFF2-40B4-BE49-F238E27FC236}">
                <a16:creationId xmlns:a16="http://schemas.microsoft.com/office/drawing/2014/main" id="{155E48EA-461B-4CB9-B2E0-923201E2BB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8076" y="1265744"/>
            <a:ext cx="97594" cy="97594"/>
          </a:xfrm>
          <a:prstGeom prst="rect">
            <a:avLst/>
          </a:prstGeom>
        </p:spPr>
      </p:pic>
      <p:pic>
        <p:nvPicPr>
          <p:cNvPr id="25" name="Graphic 24" descr="Smiling face with solid fill">
            <a:extLst>
              <a:ext uri="{FF2B5EF4-FFF2-40B4-BE49-F238E27FC236}">
                <a16:creationId xmlns:a16="http://schemas.microsoft.com/office/drawing/2014/main" id="{9CB4C66F-8A3B-4D8F-9805-15C4E6DF9E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2400" y="1116013"/>
            <a:ext cx="61415" cy="61415"/>
          </a:xfrm>
          <a:prstGeom prst="rect">
            <a:avLst/>
          </a:prstGeom>
        </p:spPr>
      </p:pic>
      <p:pic>
        <p:nvPicPr>
          <p:cNvPr id="26" name="Graphic 25" descr="Smiling face with solid fill">
            <a:extLst>
              <a:ext uri="{FF2B5EF4-FFF2-40B4-BE49-F238E27FC236}">
                <a16:creationId xmlns:a16="http://schemas.microsoft.com/office/drawing/2014/main" id="{802539E0-1B63-4977-9EC1-A52C048854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9306" y="2341792"/>
            <a:ext cx="61415" cy="61415"/>
          </a:xfrm>
          <a:prstGeom prst="rect">
            <a:avLst/>
          </a:prstGeom>
        </p:spPr>
      </p:pic>
      <p:pic>
        <p:nvPicPr>
          <p:cNvPr id="27" name="Graphic 26" descr="Smiling face with solid fill">
            <a:extLst>
              <a:ext uri="{FF2B5EF4-FFF2-40B4-BE49-F238E27FC236}">
                <a16:creationId xmlns:a16="http://schemas.microsoft.com/office/drawing/2014/main" id="{C95A336A-28B8-4148-AC89-8AACAFD72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0855" y="943487"/>
            <a:ext cx="113843" cy="113843"/>
          </a:xfrm>
          <a:prstGeom prst="rect">
            <a:avLst/>
          </a:prstGeom>
        </p:spPr>
      </p:pic>
      <p:pic>
        <p:nvPicPr>
          <p:cNvPr id="28" name="Graphic 27" descr="Smiling face with solid fill">
            <a:extLst>
              <a:ext uri="{FF2B5EF4-FFF2-40B4-BE49-F238E27FC236}">
                <a16:creationId xmlns:a16="http://schemas.microsoft.com/office/drawing/2014/main" id="{0DF4686D-234A-4D30-B7B9-3B1EB7FEC1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8075" y="1381927"/>
            <a:ext cx="74233" cy="74233"/>
          </a:xfrm>
          <a:prstGeom prst="rect">
            <a:avLst/>
          </a:prstGeom>
        </p:spPr>
      </p:pic>
      <p:sp>
        <p:nvSpPr>
          <p:cNvPr id="35" name="Freeform: Shape 34">
            <a:extLst>
              <a:ext uri="{FF2B5EF4-FFF2-40B4-BE49-F238E27FC236}">
                <a16:creationId xmlns:a16="http://schemas.microsoft.com/office/drawing/2014/main" id="{98602E8D-BE5E-434C-9576-365ED47CE518}"/>
              </a:ext>
            </a:extLst>
          </p:cNvPr>
          <p:cNvSpPr/>
          <p:nvPr/>
        </p:nvSpPr>
        <p:spPr>
          <a:xfrm>
            <a:off x="5600608" y="5813132"/>
            <a:ext cx="2358430" cy="826114"/>
          </a:xfrm>
          <a:custGeom>
            <a:avLst/>
            <a:gdLst>
              <a:gd name="connsiteX0" fmla="*/ 0 w 2358430"/>
              <a:gd name="connsiteY0" fmla="*/ 0 h 826112"/>
              <a:gd name="connsiteX1" fmla="*/ 1945374 w 2358430"/>
              <a:gd name="connsiteY1" fmla="*/ 0 h 826112"/>
              <a:gd name="connsiteX2" fmla="*/ 2358430 w 2358430"/>
              <a:gd name="connsiteY2" fmla="*/ 413056 h 826112"/>
              <a:gd name="connsiteX3" fmla="*/ 1945374 w 2358430"/>
              <a:gd name="connsiteY3" fmla="*/ 826112 h 826112"/>
              <a:gd name="connsiteX4" fmla="*/ 0 w 2358430"/>
              <a:gd name="connsiteY4" fmla="*/ 826112 h 826112"/>
              <a:gd name="connsiteX5" fmla="*/ 0 w 2358430"/>
              <a:gd name="connsiteY5" fmla="*/ 0 h 82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430" h="826112">
                <a:moveTo>
                  <a:pt x="2358430" y="826111"/>
                </a:moveTo>
                <a:lnTo>
                  <a:pt x="413056" y="826111"/>
                </a:lnTo>
                <a:lnTo>
                  <a:pt x="0" y="413056"/>
                </a:lnTo>
                <a:lnTo>
                  <a:pt x="413056" y="1"/>
                </a:lnTo>
                <a:lnTo>
                  <a:pt x="2358430" y="1"/>
                </a:lnTo>
                <a:lnTo>
                  <a:pt x="2358430" y="826111"/>
                </a:lnTo>
                <a:close/>
              </a:path>
            </a:pathLst>
          </a:cu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570820" tIns="34291" rIns="64008" bIns="34290" numCol="1" spcCol="1270" anchor="ctr" anchorCtr="0">
            <a:noAutofit/>
          </a:bodyPr>
          <a:lstStyle/>
          <a:p>
            <a:pPr marL="0" lvl="0" indent="0" algn="ctr" defTabSz="400050">
              <a:lnSpc>
                <a:spcPct val="90000"/>
              </a:lnSpc>
              <a:spcBef>
                <a:spcPct val="0"/>
              </a:spcBef>
              <a:spcAft>
                <a:spcPct val="35000"/>
              </a:spcAft>
              <a:buNone/>
            </a:pPr>
            <a:r>
              <a:rPr lang="en-CA" sz="800" kern="1200" dirty="0">
                <a:solidFill>
                  <a:schemeClr val="bg1"/>
                </a:solidFill>
              </a:rPr>
              <a:t>Tail  10 countries</a:t>
            </a:r>
            <a:br>
              <a:rPr lang="en-CA" sz="800" kern="1200" dirty="0">
                <a:solidFill>
                  <a:schemeClr val="bg1"/>
                </a:solidFill>
              </a:rPr>
            </a:br>
            <a:r>
              <a:rPr lang="en-CA" sz="800" kern="1200" dirty="0">
                <a:solidFill>
                  <a:schemeClr val="bg1"/>
                </a:solidFill>
              </a:rPr>
              <a:t>2015</a:t>
            </a:r>
            <a:br>
              <a:rPr lang="en-CA" sz="800" kern="1200" dirty="0">
                <a:solidFill>
                  <a:schemeClr val="bg1"/>
                </a:solidFill>
              </a:rPr>
            </a:br>
            <a:r>
              <a:rPr lang="en-CA" sz="800" kern="1200" dirty="0">
                <a:solidFill>
                  <a:schemeClr val="bg1"/>
                </a:solidFill>
              </a:rPr>
              <a:t>2016</a:t>
            </a:r>
            <a:br>
              <a:rPr lang="en-CA" sz="800" kern="1200" dirty="0">
                <a:solidFill>
                  <a:schemeClr val="bg1"/>
                </a:solidFill>
              </a:rPr>
            </a:br>
            <a:r>
              <a:rPr lang="en-CA" sz="800" kern="1200" dirty="0">
                <a:solidFill>
                  <a:schemeClr val="bg1"/>
                </a:solidFill>
              </a:rPr>
              <a:t>2017</a:t>
            </a:r>
            <a:br>
              <a:rPr lang="en-CA" sz="800" kern="1200" dirty="0">
                <a:solidFill>
                  <a:schemeClr val="bg1"/>
                </a:solidFill>
              </a:rPr>
            </a:br>
            <a:r>
              <a:rPr lang="en-CA" sz="800" kern="1200" dirty="0">
                <a:solidFill>
                  <a:schemeClr val="bg1"/>
                </a:solidFill>
              </a:rPr>
              <a:t>2018</a:t>
            </a:r>
            <a:br>
              <a:rPr lang="en-CA" sz="800" kern="1200" dirty="0">
                <a:solidFill>
                  <a:schemeClr val="bg1"/>
                </a:solidFill>
              </a:rPr>
            </a:br>
            <a:r>
              <a:rPr lang="en-CA" sz="800" kern="1200" dirty="0">
                <a:solidFill>
                  <a:schemeClr val="bg1"/>
                </a:solidFill>
              </a:rPr>
              <a:t>2019</a:t>
            </a:r>
            <a:endParaRPr lang="en-US" sz="800" kern="1200" dirty="0">
              <a:solidFill>
                <a:schemeClr val="bg1"/>
              </a:solidFill>
            </a:endParaRPr>
          </a:p>
        </p:txBody>
      </p:sp>
      <p:pic>
        <p:nvPicPr>
          <p:cNvPr id="38" name="Graphic 37" descr="Smiling face with solid fill">
            <a:extLst>
              <a:ext uri="{FF2B5EF4-FFF2-40B4-BE49-F238E27FC236}">
                <a16:creationId xmlns:a16="http://schemas.microsoft.com/office/drawing/2014/main" id="{745D0C64-1552-4603-A091-299B44EF50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0366" y="1157202"/>
            <a:ext cx="147445" cy="147445"/>
          </a:xfrm>
          <a:prstGeom prst="rect">
            <a:avLst/>
          </a:prstGeom>
        </p:spPr>
      </p:pic>
      <p:pic>
        <p:nvPicPr>
          <p:cNvPr id="3" name="Graphic 2" descr="Sad face with solid fill">
            <a:extLst>
              <a:ext uri="{FF2B5EF4-FFF2-40B4-BE49-F238E27FC236}">
                <a16:creationId xmlns:a16="http://schemas.microsoft.com/office/drawing/2014/main" id="{8B41838D-4D98-4F00-8686-E4F9252F97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3589" y="3933825"/>
            <a:ext cx="174344" cy="174344"/>
          </a:xfrm>
          <a:prstGeom prst="rect">
            <a:avLst/>
          </a:prstGeom>
        </p:spPr>
      </p:pic>
      <p:pic>
        <p:nvPicPr>
          <p:cNvPr id="6" name="Picture 5">
            <a:extLst>
              <a:ext uri="{FF2B5EF4-FFF2-40B4-BE49-F238E27FC236}">
                <a16:creationId xmlns:a16="http://schemas.microsoft.com/office/drawing/2014/main" id="{87D4030B-B2AD-4144-A153-2791B44E3E8E}"/>
              </a:ext>
            </a:extLst>
          </p:cNvPr>
          <p:cNvPicPr>
            <a:picLocks noChangeAspect="1"/>
          </p:cNvPicPr>
          <p:nvPr/>
        </p:nvPicPr>
        <p:blipFill>
          <a:blip r:embed="rId11"/>
          <a:stretch>
            <a:fillRect/>
          </a:stretch>
        </p:blipFill>
        <p:spPr>
          <a:xfrm>
            <a:off x="6077627" y="2991984"/>
            <a:ext cx="207282" cy="207282"/>
          </a:xfrm>
          <a:prstGeom prst="rect">
            <a:avLst/>
          </a:prstGeom>
        </p:spPr>
      </p:pic>
      <p:pic>
        <p:nvPicPr>
          <p:cNvPr id="8" name="Picture 7">
            <a:extLst>
              <a:ext uri="{FF2B5EF4-FFF2-40B4-BE49-F238E27FC236}">
                <a16:creationId xmlns:a16="http://schemas.microsoft.com/office/drawing/2014/main" id="{EE346907-817B-48D2-B961-B3C590473B01}"/>
              </a:ext>
            </a:extLst>
          </p:cNvPr>
          <p:cNvPicPr>
            <a:picLocks noChangeAspect="1"/>
          </p:cNvPicPr>
          <p:nvPr/>
        </p:nvPicPr>
        <p:blipFill>
          <a:blip r:embed="rId11"/>
          <a:stretch>
            <a:fillRect/>
          </a:stretch>
        </p:blipFill>
        <p:spPr>
          <a:xfrm>
            <a:off x="6096000" y="3475069"/>
            <a:ext cx="207282" cy="207282"/>
          </a:xfrm>
          <a:prstGeom prst="rect">
            <a:avLst/>
          </a:prstGeom>
        </p:spPr>
      </p:pic>
      <p:pic>
        <p:nvPicPr>
          <p:cNvPr id="9" name="Picture 8">
            <a:extLst>
              <a:ext uri="{FF2B5EF4-FFF2-40B4-BE49-F238E27FC236}">
                <a16:creationId xmlns:a16="http://schemas.microsoft.com/office/drawing/2014/main" id="{B9C28609-7869-4159-B86F-E5D4F310DF45}"/>
              </a:ext>
            </a:extLst>
          </p:cNvPr>
          <p:cNvPicPr>
            <a:picLocks noChangeAspect="1"/>
          </p:cNvPicPr>
          <p:nvPr/>
        </p:nvPicPr>
        <p:blipFill>
          <a:blip r:embed="rId11"/>
          <a:stretch>
            <a:fillRect/>
          </a:stretch>
        </p:blipFill>
        <p:spPr>
          <a:xfrm>
            <a:off x="4791191" y="3306731"/>
            <a:ext cx="122269" cy="122269"/>
          </a:xfrm>
          <a:prstGeom prst="rect">
            <a:avLst/>
          </a:prstGeom>
        </p:spPr>
      </p:pic>
      <p:pic>
        <p:nvPicPr>
          <p:cNvPr id="10" name="Picture 9">
            <a:extLst>
              <a:ext uri="{FF2B5EF4-FFF2-40B4-BE49-F238E27FC236}">
                <a16:creationId xmlns:a16="http://schemas.microsoft.com/office/drawing/2014/main" id="{89A0C8E7-55F5-4AB7-B4EF-DF1BFABA2799}"/>
              </a:ext>
            </a:extLst>
          </p:cNvPr>
          <p:cNvPicPr>
            <a:picLocks noChangeAspect="1"/>
          </p:cNvPicPr>
          <p:nvPr/>
        </p:nvPicPr>
        <p:blipFill>
          <a:blip r:embed="rId11"/>
          <a:stretch>
            <a:fillRect/>
          </a:stretch>
        </p:blipFill>
        <p:spPr>
          <a:xfrm>
            <a:off x="5060050" y="3493552"/>
            <a:ext cx="170316" cy="170316"/>
          </a:xfrm>
          <a:prstGeom prst="rect">
            <a:avLst/>
          </a:prstGeom>
        </p:spPr>
      </p:pic>
      <p:pic>
        <p:nvPicPr>
          <p:cNvPr id="11" name="Picture 10">
            <a:extLst>
              <a:ext uri="{FF2B5EF4-FFF2-40B4-BE49-F238E27FC236}">
                <a16:creationId xmlns:a16="http://schemas.microsoft.com/office/drawing/2014/main" id="{FC326B9A-91FB-4DFD-BB5F-0A91D100186B}"/>
              </a:ext>
            </a:extLst>
          </p:cNvPr>
          <p:cNvPicPr>
            <a:picLocks noChangeAspect="1"/>
          </p:cNvPicPr>
          <p:nvPr/>
        </p:nvPicPr>
        <p:blipFill>
          <a:blip r:embed="rId11"/>
          <a:stretch>
            <a:fillRect/>
          </a:stretch>
        </p:blipFill>
        <p:spPr>
          <a:xfrm>
            <a:off x="5200447" y="3167430"/>
            <a:ext cx="207282" cy="207282"/>
          </a:xfrm>
          <a:prstGeom prst="rect">
            <a:avLst/>
          </a:prstGeom>
        </p:spPr>
      </p:pic>
      <p:pic>
        <p:nvPicPr>
          <p:cNvPr id="12" name="Picture 11">
            <a:extLst>
              <a:ext uri="{FF2B5EF4-FFF2-40B4-BE49-F238E27FC236}">
                <a16:creationId xmlns:a16="http://schemas.microsoft.com/office/drawing/2014/main" id="{9285A198-ED57-4CDD-8471-0C2F477E8EF9}"/>
              </a:ext>
            </a:extLst>
          </p:cNvPr>
          <p:cNvPicPr>
            <a:picLocks noChangeAspect="1"/>
          </p:cNvPicPr>
          <p:nvPr/>
        </p:nvPicPr>
        <p:blipFill>
          <a:blip r:embed="rId11"/>
          <a:stretch>
            <a:fillRect/>
          </a:stretch>
        </p:blipFill>
        <p:spPr>
          <a:xfrm>
            <a:off x="5377811" y="3413934"/>
            <a:ext cx="122269" cy="122269"/>
          </a:xfrm>
          <a:prstGeom prst="rect">
            <a:avLst/>
          </a:prstGeom>
        </p:spPr>
      </p:pic>
      <p:pic>
        <p:nvPicPr>
          <p:cNvPr id="14" name="Picture 13">
            <a:extLst>
              <a:ext uri="{FF2B5EF4-FFF2-40B4-BE49-F238E27FC236}">
                <a16:creationId xmlns:a16="http://schemas.microsoft.com/office/drawing/2014/main" id="{F54108CA-A912-44BB-BB2F-20E661AE8458}"/>
              </a:ext>
            </a:extLst>
          </p:cNvPr>
          <p:cNvPicPr>
            <a:picLocks noChangeAspect="1"/>
          </p:cNvPicPr>
          <p:nvPr/>
        </p:nvPicPr>
        <p:blipFill>
          <a:blip r:embed="rId11"/>
          <a:stretch>
            <a:fillRect/>
          </a:stretch>
        </p:blipFill>
        <p:spPr>
          <a:xfrm>
            <a:off x="6458698" y="4108169"/>
            <a:ext cx="207282" cy="207282"/>
          </a:xfrm>
          <a:prstGeom prst="rect">
            <a:avLst/>
          </a:prstGeom>
        </p:spPr>
      </p:pic>
      <p:pic>
        <p:nvPicPr>
          <p:cNvPr id="16" name="Picture 15">
            <a:extLst>
              <a:ext uri="{FF2B5EF4-FFF2-40B4-BE49-F238E27FC236}">
                <a16:creationId xmlns:a16="http://schemas.microsoft.com/office/drawing/2014/main" id="{E8E3F6D4-E2FA-4B2B-AAEF-3E7DD0EE63C5}"/>
              </a:ext>
            </a:extLst>
          </p:cNvPr>
          <p:cNvPicPr>
            <a:picLocks noChangeAspect="1"/>
          </p:cNvPicPr>
          <p:nvPr/>
        </p:nvPicPr>
        <p:blipFill>
          <a:blip r:embed="rId11"/>
          <a:stretch>
            <a:fillRect/>
          </a:stretch>
        </p:blipFill>
        <p:spPr>
          <a:xfrm>
            <a:off x="5249213" y="3461125"/>
            <a:ext cx="174344" cy="174344"/>
          </a:xfrm>
          <a:prstGeom prst="rect">
            <a:avLst/>
          </a:prstGeom>
        </p:spPr>
      </p:pic>
      <p:pic>
        <p:nvPicPr>
          <p:cNvPr id="17" name="Picture 16">
            <a:extLst>
              <a:ext uri="{FF2B5EF4-FFF2-40B4-BE49-F238E27FC236}">
                <a16:creationId xmlns:a16="http://schemas.microsoft.com/office/drawing/2014/main" id="{9043971C-48E0-4CCD-A169-271A0E060307}"/>
              </a:ext>
            </a:extLst>
          </p:cNvPr>
          <p:cNvPicPr>
            <a:picLocks noChangeAspect="1"/>
          </p:cNvPicPr>
          <p:nvPr/>
        </p:nvPicPr>
        <p:blipFill>
          <a:blip r:embed="rId11"/>
          <a:stretch>
            <a:fillRect/>
          </a:stretch>
        </p:blipFill>
        <p:spPr>
          <a:xfrm>
            <a:off x="6745402" y="6017037"/>
            <a:ext cx="130638" cy="130638"/>
          </a:xfrm>
          <a:prstGeom prst="rect">
            <a:avLst/>
          </a:prstGeom>
        </p:spPr>
      </p:pic>
      <p:pic>
        <p:nvPicPr>
          <p:cNvPr id="20" name="Picture 19">
            <a:extLst>
              <a:ext uri="{FF2B5EF4-FFF2-40B4-BE49-F238E27FC236}">
                <a16:creationId xmlns:a16="http://schemas.microsoft.com/office/drawing/2014/main" id="{450E0BD5-867F-4977-8A73-3073C7A18536}"/>
              </a:ext>
            </a:extLst>
          </p:cNvPr>
          <p:cNvPicPr>
            <a:picLocks noChangeAspect="1"/>
          </p:cNvPicPr>
          <p:nvPr/>
        </p:nvPicPr>
        <p:blipFill>
          <a:blip r:embed="rId11">
            <a:duotone>
              <a:schemeClr val="accent5">
                <a:shade val="45000"/>
                <a:satMod val="135000"/>
              </a:schemeClr>
              <a:prstClr val="white"/>
            </a:duotone>
          </a:blip>
          <a:stretch>
            <a:fillRect/>
          </a:stretch>
        </p:blipFill>
        <p:spPr>
          <a:xfrm>
            <a:off x="4277859" y="5194453"/>
            <a:ext cx="207282" cy="207282"/>
          </a:xfrm>
          <a:prstGeom prst="rect">
            <a:avLst/>
          </a:prstGeom>
        </p:spPr>
      </p:pic>
      <p:pic>
        <p:nvPicPr>
          <p:cNvPr id="21" name="Picture 20">
            <a:extLst>
              <a:ext uri="{FF2B5EF4-FFF2-40B4-BE49-F238E27FC236}">
                <a16:creationId xmlns:a16="http://schemas.microsoft.com/office/drawing/2014/main" id="{5A9BBF46-5A9F-4D80-BB68-A5359697C7EA}"/>
              </a:ext>
            </a:extLst>
          </p:cNvPr>
          <p:cNvPicPr>
            <a:picLocks noChangeAspect="1"/>
          </p:cNvPicPr>
          <p:nvPr/>
        </p:nvPicPr>
        <p:blipFill>
          <a:blip r:embed="rId11">
            <a:duotone>
              <a:schemeClr val="accent6">
                <a:shade val="45000"/>
                <a:satMod val="135000"/>
              </a:schemeClr>
              <a:prstClr val="white"/>
            </a:duotone>
          </a:blip>
          <a:stretch>
            <a:fillRect/>
          </a:stretch>
        </p:blipFill>
        <p:spPr>
          <a:xfrm>
            <a:off x="4575061" y="4411209"/>
            <a:ext cx="207282" cy="207282"/>
          </a:xfrm>
          <a:prstGeom prst="rect">
            <a:avLst/>
          </a:prstGeom>
        </p:spPr>
      </p:pic>
    </p:spTree>
    <p:extLst>
      <p:ext uri="{BB962C8B-B14F-4D97-AF65-F5344CB8AC3E}">
        <p14:creationId xmlns:p14="http://schemas.microsoft.com/office/powerpoint/2010/main" val="319419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33E8-1F07-4326-9285-630DA198FA80}"/>
              </a:ext>
            </a:extLst>
          </p:cNvPr>
          <p:cNvSpPr>
            <a:spLocks noGrp="1"/>
          </p:cNvSpPr>
          <p:nvPr>
            <p:ph type="title"/>
          </p:nvPr>
        </p:nvSpPr>
        <p:spPr/>
        <p:txBody>
          <a:bodyPr/>
          <a:lstStyle/>
          <a:p>
            <a:r>
              <a:rPr lang="en-CA" dirty="0">
                <a:solidFill>
                  <a:schemeClr val="accent4"/>
                </a:solidFill>
              </a:rPr>
              <a:t>2019 : Environment for happiness</a:t>
            </a:r>
            <a:endParaRPr lang="en-US" dirty="0">
              <a:solidFill>
                <a:schemeClr val="accent4"/>
              </a:solidFill>
            </a:endParaRPr>
          </a:p>
        </p:txBody>
      </p:sp>
      <p:sp>
        <p:nvSpPr>
          <p:cNvPr id="3" name="Content Placeholder 2">
            <a:extLst>
              <a:ext uri="{FF2B5EF4-FFF2-40B4-BE49-F238E27FC236}">
                <a16:creationId xmlns:a16="http://schemas.microsoft.com/office/drawing/2014/main" id="{61173506-D969-47F8-B090-A27C2F046BA7}"/>
              </a:ext>
            </a:extLst>
          </p:cNvPr>
          <p:cNvSpPr>
            <a:spLocks noGrp="1"/>
          </p:cNvSpPr>
          <p:nvPr>
            <p:ph sz="half" idx="1"/>
          </p:nvPr>
        </p:nvSpPr>
        <p:spPr>
          <a:xfrm>
            <a:off x="838200" y="2248456"/>
            <a:ext cx="4634948" cy="2971662"/>
          </a:xfrm>
        </p:spPr>
        <p:txBody>
          <a:bodyPr/>
          <a:lstStyle/>
          <a:p>
            <a:r>
              <a:rPr lang="en-CA" dirty="0">
                <a:solidFill>
                  <a:schemeClr val="bg1"/>
                </a:solidFill>
              </a:rPr>
              <a:t>Social environment, </a:t>
            </a:r>
          </a:p>
          <a:p>
            <a:r>
              <a:rPr lang="en-CA" dirty="0">
                <a:solidFill>
                  <a:schemeClr val="bg1"/>
                </a:solidFill>
              </a:rPr>
              <a:t>Happiness in cities and rural areas, </a:t>
            </a:r>
          </a:p>
          <a:p>
            <a:r>
              <a:rPr lang="en-CA" dirty="0">
                <a:solidFill>
                  <a:schemeClr val="bg1"/>
                </a:solidFill>
              </a:rPr>
              <a:t>Natural environment, </a:t>
            </a:r>
          </a:p>
          <a:p>
            <a:r>
              <a:rPr lang="en-CA" dirty="0">
                <a:solidFill>
                  <a:schemeClr val="bg1"/>
                </a:solidFill>
              </a:rPr>
              <a:t>Happiness and sustainable development</a:t>
            </a:r>
            <a:endParaRPr lang="en-US" dirty="0">
              <a:solidFill>
                <a:schemeClr val="bg1"/>
              </a:solidFill>
            </a:endParaRPr>
          </a:p>
        </p:txBody>
      </p:sp>
      <p:pic>
        <p:nvPicPr>
          <p:cNvPr id="6" name="Content Placeholder 5" descr="A person standing next to a waterfall&#10;&#10;Description automatically generated">
            <a:extLst>
              <a:ext uri="{FF2B5EF4-FFF2-40B4-BE49-F238E27FC236}">
                <a16:creationId xmlns:a16="http://schemas.microsoft.com/office/drawing/2014/main" id="{FA66BD65-4155-4ABD-9D5C-01BCCBBD37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3833"/>
          <a:stretch/>
        </p:blipFill>
        <p:spPr>
          <a:xfrm>
            <a:off x="6172200" y="2248456"/>
            <a:ext cx="5181600" cy="3371294"/>
          </a:xfrm>
          <a:solidFill>
            <a:schemeClr val="tx1"/>
          </a:solidFill>
        </p:spPr>
      </p:pic>
    </p:spTree>
    <p:extLst>
      <p:ext uri="{BB962C8B-B14F-4D97-AF65-F5344CB8AC3E}">
        <p14:creationId xmlns:p14="http://schemas.microsoft.com/office/powerpoint/2010/main" val="302444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1317111" y="-4275455"/>
            <a:ext cx="2316480" cy="1325563"/>
          </a:xfrm>
        </p:spPr>
        <p:txBody>
          <a:bodyPr/>
          <a:lstStyle/>
          <a:p>
            <a:r>
              <a:rPr lang="en-CA" dirty="0">
                <a:solidFill>
                  <a:schemeClr val="bg1"/>
                </a:solidFill>
              </a:rPr>
              <a:t>Agenda</a:t>
            </a:r>
            <a:endParaRPr lang="en-US" dirty="0">
              <a:solidFill>
                <a:schemeClr val="bg1"/>
              </a:solidFill>
            </a:endParaRPr>
          </a:p>
        </p:txBody>
      </p:sp>
      <p:sp>
        <p:nvSpPr>
          <p:cNvPr id="21" name="Block Arc 20">
            <a:extLst>
              <a:ext uri="{FF2B5EF4-FFF2-40B4-BE49-F238E27FC236}">
                <a16:creationId xmlns:a16="http://schemas.microsoft.com/office/drawing/2014/main" id="{3585959E-30ED-400E-87DC-CF0F10FC1CB9}"/>
              </a:ext>
            </a:extLst>
          </p:cNvPr>
          <p:cNvSpPr/>
          <p:nvPr/>
        </p:nvSpPr>
        <p:spPr>
          <a:xfrm>
            <a:off x="-6817602" y="992702"/>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768333" y="782665"/>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dirty="0"/>
                <a:t>Analysis</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3518836" y="7414516"/>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World events</a:t>
              </a:r>
              <a:endParaRPr lang="en-US" sz="3200" b="1" kern="120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3518835" y="8347139"/>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159339" y="9295966"/>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pic>
        <p:nvPicPr>
          <p:cNvPr id="3" name="Picture 2">
            <a:extLst>
              <a:ext uri="{FF2B5EF4-FFF2-40B4-BE49-F238E27FC236}">
                <a16:creationId xmlns:a16="http://schemas.microsoft.com/office/drawing/2014/main" id="{B8C2138B-00B0-44A2-9422-662037E884E0}"/>
              </a:ext>
            </a:extLst>
          </p:cNvPr>
          <p:cNvPicPr>
            <a:picLocks noChangeAspect="1"/>
          </p:cNvPicPr>
          <p:nvPr/>
        </p:nvPicPr>
        <p:blipFill>
          <a:blip r:embed="rId2"/>
          <a:stretch>
            <a:fillRect/>
          </a:stretch>
        </p:blipFill>
        <p:spPr>
          <a:xfrm>
            <a:off x="958670" y="2405436"/>
            <a:ext cx="2200669" cy="1237876"/>
          </a:xfrm>
          <a:prstGeom prst="rect">
            <a:avLst/>
          </a:prstGeom>
        </p:spPr>
      </p:pic>
      <p:pic>
        <p:nvPicPr>
          <p:cNvPr id="4" name="Picture 3">
            <a:extLst>
              <a:ext uri="{FF2B5EF4-FFF2-40B4-BE49-F238E27FC236}">
                <a16:creationId xmlns:a16="http://schemas.microsoft.com/office/drawing/2014/main" id="{2D5F4B5B-87DE-4F67-8776-1E0EDDD65D19}"/>
              </a:ext>
            </a:extLst>
          </p:cNvPr>
          <p:cNvPicPr>
            <a:picLocks noChangeAspect="1"/>
          </p:cNvPicPr>
          <p:nvPr/>
        </p:nvPicPr>
        <p:blipFill>
          <a:blip r:embed="rId3"/>
          <a:stretch>
            <a:fillRect/>
          </a:stretch>
        </p:blipFill>
        <p:spPr>
          <a:xfrm>
            <a:off x="4139090" y="2430653"/>
            <a:ext cx="2200668" cy="1237876"/>
          </a:xfrm>
          <a:prstGeom prst="rect">
            <a:avLst/>
          </a:prstGeom>
        </p:spPr>
      </p:pic>
      <p:pic>
        <p:nvPicPr>
          <p:cNvPr id="5" name="Picture 4">
            <a:extLst>
              <a:ext uri="{FF2B5EF4-FFF2-40B4-BE49-F238E27FC236}">
                <a16:creationId xmlns:a16="http://schemas.microsoft.com/office/drawing/2014/main" id="{7FB6FFC8-A67E-423B-A9AF-EDFF85C171EC}"/>
              </a:ext>
            </a:extLst>
          </p:cNvPr>
          <p:cNvPicPr>
            <a:picLocks noChangeAspect="1"/>
          </p:cNvPicPr>
          <p:nvPr/>
        </p:nvPicPr>
        <p:blipFill>
          <a:blip r:embed="rId4"/>
          <a:stretch>
            <a:fillRect/>
          </a:stretch>
        </p:blipFill>
        <p:spPr>
          <a:xfrm>
            <a:off x="7375370" y="2478830"/>
            <a:ext cx="2143266" cy="1205587"/>
          </a:xfrm>
          <a:prstGeom prst="rect">
            <a:avLst/>
          </a:prstGeom>
        </p:spPr>
      </p:pic>
      <p:pic>
        <p:nvPicPr>
          <p:cNvPr id="6" name="Picture 5">
            <a:extLst>
              <a:ext uri="{FF2B5EF4-FFF2-40B4-BE49-F238E27FC236}">
                <a16:creationId xmlns:a16="http://schemas.microsoft.com/office/drawing/2014/main" id="{C85E518A-C2BF-4CFF-939E-2F671F12BCFD}"/>
              </a:ext>
            </a:extLst>
          </p:cNvPr>
          <p:cNvPicPr>
            <a:picLocks noChangeAspect="1"/>
          </p:cNvPicPr>
          <p:nvPr/>
        </p:nvPicPr>
        <p:blipFill>
          <a:blip r:embed="rId5"/>
          <a:stretch>
            <a:fillRect/>
          </a:stretch>
        </p:blipFill>
        <p:spPr>
          <a:xfrm>
            <a:off x="2027635" y="4482282"/>
            <a:ext cx="2200669" cy="1237877"/>
          </a:xfrm>
          <a:prstGeom prst="rect">
            <a:avLst/>
          </a:prstGeom>
        </p:spPr>
      </p:pic>
      <p:pic>
        <p:nvPicPr>
          <p:cNvPr id="7" name="Picture 6">
            <a:extLst>
              <a:ext uri="{FF2B5EF4-FFF2-40B4-BE49-F238E27FC236}">
                <a16:creationId xmlns:a16="http://schemas.microsoft.com/office/drawing/2014/main" id="{FD7CA8E5-9EB2-4FDF-82EF-3814EC50030D}"/>
              </a:ext>
            </a:extLst>
          </p:cNvPr>
          <p:cNvPicPr>
            <a:picLocks noChangeAspect="1"/>
          </p:cNvPicPr>
          <p:nvPr/>
        </p:nvPicPr>
        <p:blipFill>
          <a:blip r:embed="rId6"/>
          <a:stretch>
            <a:fillRect/>
          </a:stretch>
        </p:blipFill>
        <p:spPr>
          <a:xfrm>
            <a:off x="5806637" y="4431848"/>
            <a:ext cx="2097593" cy="1179896"/>
          </a:xfrm>
          <a:prstGeom prst="rect">
            <a:avLst/>
          </a:prstGeom>
        </p:spPr>
      </p:pic>
      <p:pic>
        <p:nvPicPr>
          <p:cNvPr id="8" name="Picture 7">
            <a:extLst>
              <a:ext uri="{FF2B5EF4-FFF2-40B4-BE49-F238E27FC236}">
                <a16:creationId xmlns:a16="http://schemas.microsoft.com/office/drawing/2014/main" id="{A979AE63-276D-434D-8B97-0CAC4140680C}"/>
              </a:ext>
            </a:extLst>
          </p:cNvPr>
          <p:cNvPicPr>
            <a:picLocks noChangeAspect="1"/>
          </p:cNvPicPr>
          <p:nvPr/>
        </p:nvPicPr>
        <p:blipFill>
          <a:blip r:embed="rId7"/>
          <a:stretch>
            <a:fillRect/>
          </a:stretch>
        </p:blipFill>
        <p:spPr>
          <a:xfrm>
            <a:off x="8104007" y="571027"/>
            <a:ext cx="2062883" cy="1160372"/>
          </a:xfrm>
          <a:prstGeom prst="rect">
            <a:avLst/>
          </a:prstGeom>
        </p:spPr>
      </p:pic>
      <p:pic>
        <p:nvPicPr>
          <p:cNvPr id="9" name="Picture 8">
            <a:extLst>
              <a:ext uri="{FF2B5EF4-FFF2-40B4-BE49-F238E27FC236}">
                <a16:creationId xmlns:a16="http://schemas.microsoft.com/office/drawing/2014/main" id="{4793AE50-714F-4877-8C83-D930EC6DC440}"/>
              </a:ext>
            </a:extLst>
          </p:cNvPr>
          <p:cNvPicPr>
            <a:picLocks noChangeAspect="1"/>
          </p:cNvPicPr>
          <p:nvPr/>
        </p:nvPicPr>
        <p:blipFill>
          <a:blip r:embed="rId8"/>
          <a:stretch>
            <a:fillRect/>
          </a:stretch>
        </p:blipFill>
        <p:spPr>
          <a:xfrm>
            <a:off x="8617906" y="4298549"/>
            <a:ext cx="2334569" cy="1313195"/>
          </a:xfrm>
          <a:prstGeom prst="rect">
            <a:avLst/>
          </a:prstGeom>
        </p:spPr>
      </p:pic>
    </p:spTree>
    <p:extLst>
      <p:ext uri="{BB962C8B-B14F-4D97-AF65-F5344CB8AC3E}">
        <p14:creationId xmlns:p14="http://schemas.microsoft.com/office/powerpoint/2010/main" val="344452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11F3D6A-FA7A-483D-A91C-B0A7ACFAB832}"/>
              </a:ext>
            </a:extLst>
          </p:cNvPr>
          <p:cNvGraphicFramePr/>
          <p:nvPr>
            <p:extLst>
              <p:ext uri="{D42A27DB-BD31-4B8C-83A1-F6EECF244321}">
                <p14:modId xmlns:p14="http://schemas.microsoft.com/office/powerpoint/2010/main" val="2890111791"/>
              </p:ext>
            </p:extLst>
          </p:nvPr>
        </p:nvGraphicFramePr>
        <p:xfrm>
          <a:off x="6377459" y="247135"/>
          <a:ext cx="5695092" cy="619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Hexagon 7">
            <a:extLst>
              <a:ext uri="{FF2B5EF4-FFF2-40B4-BE49-F238E27FC236}">
                <a16:creationId xmlns:a16="http://schemas.microsoft.com/office/drawing/2014/main" id="{46838939-A60C-4C58-A4AD-C1513E4A06EB}"/>
              </a:ext>
            </a:extLst>
          </p:cNvPr>
          <p:cNvSpPr/>
          <p:nvPr/>
        </p:nvSpPr>
        <p:spPr>
          <a:xfrm>
            <a:off x="624180" y="1075038"/>
            <a:ext cx="5787887" cy="4707924"/>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6F66BFBE-4FD2-4BBD-B2F3-B09082BFBBEB}"/>
              </a:ext>
            </a:extLst>
          </p:cNvPr>
          <p:cNvSpPr>
            <a:spLocks noGrp="1"/>
          </p:cNvSpPr>
          <p:nvPr>
            <p:ph type="title"/>
          </p:nvPr>
        </p:nvSpPr>
        <p:spPr>
          <a:xfrm>
            <a:off x="1458098" y="2168088"/>
            <a:ext cx="3781167" cy="2350128"/>
          </a:xfrm>
        </p:spPr>
        <p:txBody>
          <a:bodyPr>
            <a:normAutofit fontScale="90000"/>
          </a:bodyPr>
          <a:lstStyle/>
          <a:p>
            <a:pPr algn="ctr"/>
            <a:r>
              <a:rPr lang="en-CA" sz="3600" b="1" dirty="0">
                <a:solidFill>
                  <a:schemeClr val="bg1"/>
                </a:solidFill>
              </a:rPr>
              <a:t>‘Well-Being</a:t>
            </a:r>
            <a:br>
              <a:rPr lang="en-CA" sz="3600" b="1" dirty="0">
                <a:solidFill>
                  <a:schemeClr val="bg1"/>
                </a:solidFill>
              </a:rPr>
            </a:br>
            <a:r>
              <a:rPr lang="en-CA" sz="3600" b="1" dirty="0">
                <a:solidFill>
                  <a:schemeClr val="bg1"/>
                </a:solidFill>
              </a:rPr>
              <a:t> and</a:t>
            </a:r>
            <a:br>
              <a:rPr lang="en-CA" sz="3600" b="1" dirty="0">
                <a:solidFill>
                  <a:schemeClr val="bg1"/>
                </a:solidFill>
              </a:rPr>
            </a:br>
            <a:r>
              <a:rPr lang="en-CA" sz="3600" b="1" dirty="0">
                <a:solidFill>
                  <a:schemeClr val="bg1"/>
                </a:solidFill>
              </a:rPr>
              <a:t> Happiness:</a:t>
            </a:r>
            <a:br>
              <a:rPr lang="en-CA" sz="3600" b="1" dirty="0">
                <a:solidFill>
                  <a:schemeClr val="bg1"/>
                </a:solidFill>
              </a:rPr>
            </a:br>
            <a:r>
              <a:rPr lang="en-CA" sz="3600" b="1" dirty="0">
                <a:solidFill>
                  <a:schemeClr val="bg1"/>
                </a:solidFill>
              </a:rPr>
              <a:t> Defining a </a:t>
            </a:r>
            <a:br>
              <a:rPr lang="en-CA" sz="3600" b="1" dirty="0">
                <a:solidFill>
                  <a:schemeClr val="bg1"/>
                </a:solidFill>
              </a:rPr>
            </a:br>
            <a:r>
              <a:rPr lang="en-CA" sz="3600" b="1" dirty="0">
                <a:solidFill>
                  <a:schemeClr val="bg1"/>
                </a:solidFill>
              </a:rPr>
              <a:t>New Economic</a:t>
            </a:r>
            <a:br>
              <a:rPr lang="en-CA" sz="3600" b="1" dirty="0">
                <a:solidFill>
                  <a:schemeClr val="bg1"/>
                </a:solidFill>
              </a:rPr>
            </a:br>
            <a:r>
              <a:rPr lang="en-CA" sz="3600" b="1" dirty="0">
                <a:solidFill>
                  <a:schemeClr val="bg1"/>
                </a:solidFill>
              </a:rPr>
              <a:t> Paradigm’ </a:t>
            </a:r>
            <a:endParaRPr lang="en-US" sz="3600" b="1" dirty="0">
              <a:solidFill>
                <a:schemeClr val="bg1"/>
              </a:solidFill>
            </a:endParaRPr>
          </a:p>
        </p:txBody>
      </p:sp>
    </p:spTree>
    <p:extLst>
      <p:ext uri="{BB962C8B-B14F-4D97-AF65-F5344CB8AC3E}">
        <p14:creationId xmlns:p14="http://schemas.microsoft.com/office/powerpoint/2010/main" val="506662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F3B494-C5C2-4CBF-8677-41902731F612}"/>
              </a:ext>
            </a:extLst>
          </p:cNvPr>
          <p:cNvSpPr/>
          <p:nvPr/>
        </p:nvSpPr>
        <p:spPr>
          <a:xfrm>
            <a:off x="-1" y="0"/>
            <a:ext cx="6688899" cy="68808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F282444B-6AD9-4653-860A-8514EF44D981}"/>
              </a:ext>
            </a:extLst>
          </p:cNvPr>
          <p:cNvSpPr txBox="1"/>
          <p:nvPr/>
        </p:nvSpPr>
        <p:spPr>
          <a:xfrm>
            <a:off x="7346129" y="2705725"/>
            <a:ext cx="3238051" cy="1446550"/>
          </a:xfrm>
          <a:prstGeom prst="rect">
            <a:avLst/>
          </a:prstGeom>
          <a:noFill/>
        </p:spPr>
        <p:txBody>
          <a:bodyPr wrap="square" rtlCol="0">
            <a:spAutoFit/>
          </a:bodyPr>
          <a:lstStyle/>
          <a:p>
            <a:r>
              <a:rPr lang="en-CA" sz="4400" dirty="0">
                <a:solidFill>
                  <a:schemeClr val="bg1"/>
                </a:solidFill>
              </a:rPr>
              <a:t>To take your own choices</a:t>
            </a:r>
            <a:endParaRPr lang="en-US" sz="4400" dirty="0">
              <a:solidFill>
                <a:schemeClr val="bg1"/>
              </a:solidFill>
            </a:endParaRPr>
          </a:p>
        </p:txBody>
      </p:sp>
      <p:pic>
        <p:nvPicPr>
          <p:cNvPr id="3" name="Picture 2">
            <a:extLst>
              <a:ext uri="{FF2B5EF4-FFF2-40B4-BE49-F238E27FC236}">
                <a16:creationId xmlns:a16="http://schemas.microsoft.com/office/drawing/2014/main" id="{16DC3793-F591-41DE-A683-65D5C20ECC5C}"/>
              </a:ext>
            </a:extLst>
          </p:cNvPr>
          <p:cNvPicPr>
            <a:picLocks noChangeAspect="1"/>
          </p:cNvPicPr>
          <p:nvPr/>
        </p:nvPicPr>
        <p:blipFill>
          <a:blip r:embed="rId2"/>
          <a:stretch>
            <a:fillRect/>
          </a:stretch>
        </p:blipFill>
        <p:spPr>
          <a:xfrm>
            <a:off x="0" y="651353"/>
            <a:ext cx="6688898" cy="6229507"/>
          </a:xfrm>
          <a:prstGeom prst="rect">
            <a:avLst/>
          </a:prstGeom>
        </p:spPr>
      </p:pic>
      <p:sp>
        <p:nvSpPr>
          <p:cNvPr id="6" name="Title 1">
            <a:extLst>
              <a:ext uri="{FF2B5EF4-FFF2-40B4-BE49-F238E27FC236}">
                <a16:creationId xmlns:a16="http://schemas.microsoft.com/office/drawing/2014/main" id="{2FF4DA3C-CC0D-4CF1-8723-10549E8B6073}"/>
              </a:ext>
            </a:extLst>
          </p:cNvPr>
          <p:cNvSpPr txBox="1">
            <a:spLocks/>
          </p:cNvSpPr>
          <p:nvPr/>
        </p:nvSpPr>
        <p:spPr>
          <a:xfrm>
            <a:off x="2113404" y="-88109"/>
            <a:ext cx="2299252" cy="8275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accent4"/>
                </a:solidFill>
              </a:rPr>
              <a:t>Freedom</a:t>
            </a:r>
            <a:endParaRPr lang="en-US" dirty="0">
              <a:solidFill>
                <a:schemeClr val="accent4"/>
              </a:solidFill>
            </a:endParaRPr>
          </a:p>
        </p:txBody>
      </p:sp>
    </p:spTree>
    <p:extLst>
      <p:ext uri="{BB962C8B-B14F-4D97-AF65-F5344CB8AC3E}">
        <p14:creationId xmlns:p14="http://schemas.microsoft.com/office/powerpoint/2010/main" val="3945301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F3B494-C5C2-4CBF-8677-41902731F612}"/>
              </a:ext>
            </a:extLst>
          </p:cNvPr>
          <p:cNvSpPr/>
          <p:nvPr/>
        </p:nvSpPr>
        <p:spPr>
          <a:xfrm>
            <a:off x="0" y="0"/>
            <a:ext cx="690562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ED7D31">
                  <a:lumMod val="75000"/>
                </a:srgbClr>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F282444B-6AD9-4653-860A-8514EF44D981}"/>
              </a:ext>
            </a:extLst>
          </p:cNvPr>
          <p:cNvSpPr txBox="1"/>
          <p:nvPr/>
        </p:nvSpPr>
        <p:spPr>
          <a:xfrm>
            <a:off x="7224106" y="384720"/>
            <a:ext cx="4721945" cy="6001643"/>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rPr>
              <a:t>"Illegal, bad, or dishonest behaviour, especially by people in positions of power." - Cambridge Dictionary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rPr>
              <a:t>Common Examples:  Bribery, Nepotism, and embezzlement.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rPr>
              <a:t>Data was based on two questions:</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lvl="2"/>
            <a:r>
              <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rPr>
              <a:t>1.  "Is corruption widespread throughout the government or not?" </a:t>
            </a:r>
          </a:p>
          <a:p>
            <a:pPr lvl="2"/>
            <a:r>
              <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rPr>
              <a:t>2.  "Is corruption widespread within businesses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3" name="Picture 2">
            <a:extLst>
              <a:ext uri="{FF2B5EF4-FFF2-40B4-BE49-F238E27FC236}">
                <a16:creationId xmlns:a16="http://schemas.microsoft.com/office/drawing/2014/main" id="{3D3C3DA0-DAE1-48D8-86E5-4435B63D5F07}"/>
              </a:ext>
            </a:extLst>
          </p:cNvPr>
          <p:cNvPicPr>
            <a:picLocks noChangeAspect="1"/>
          </p:cNvPicPr>
          <p:nvPr/>
        </p:nvPicPr>
        <p:blipFill>
          <a:blip r:embed="rId2"/>
          <a:stretch>
            <a:fillRect/>
          </a:stretch>
        </p:blipFill>
        <p:spPr>
          <a:xfrm>
            <a:off x="-1" y="951514"/>
            <a:ext cx="6905625" cy="5906485"/>
          </a:xfrm>
          <a:prstGeom prst="rect">
            <a:avLst/>
          </a:prstGeom>
        </p:spPr>
      </p:pic>
      <p:sp>
        <p:nvSpPr>
          <p:cNvPr id="5" name="TextBox 4">
            <a:extLst>
              <a:ext uri="{FF2B5EF4-FFF2-40B4-BE49-F238E27FC236}">
                <a16:creationId xmlns:a16="http://schemas.microsoft.com/office/drawing/2014/main" id="{FE5A3E29-3B49-4807-BE90-EC1265B2BC36}"/>
              </a:ext>
            </a:extLst>
          </p:cNvPr>
          <p:cNvSpPr txBox="1"/>
          <p:nvPr/>
        </p:nvSpPr>
        <p:spPr>
          <a:xfrm>
            <a:off x="1543048" y="0"/>
            <a:ext cx="3819525" cy="769441"/>
          </a:xfrm>
          <a:prstGeom prst="rect">
            <a:avLst/>
          </a:prstGeom>
          <a:noFill/>
        </p:spPr>
        <p:txBody>
          <a:bodyPr wrap="square" rtlCol="0">
            <a:spAutoFit/>
          </a:bodyPr>
          <a:lstStyle/>
          <a:p>
            <a:pPr algn="ctr"/>
            <a:r>
              <a:rPr lang="en-CA" sz="4400" dirty="0">
                <a:solidFill>
                  <a:schemeClr val="accent2">
                    <a:lumMod val="75000"/>
                  </a:schemeClr>
                </a:solidFill>
              </a:rPr>
              <a:t>Corruption</a:t>
            </a:r>
            <a:endParaRPr lang="en-US" sz="4400" dirty="0">
              <a:solidFill>
                <a:schemeClr val="accent2">
                  <a:lumMod val="75000"/>
                </a:schemeClr>
              </a:solidFill>
            </a:endParaRPr>
          </a:p>
        </p:txBody>
      </p:sp>
    </p:spTree>
    <p:extLst>
      <p:ext uri="{BB962C8B-B14F-4D97-AF65-F5344CB8AC3E}">
        <p14:creationId xmlns:p14="http://schemas.microsoft.com/office/powerpoint/2010/main" val="104678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lowchart: Terminator 9">
            <a:extLst>
              <a:ext uri="{FF2B5EF4-FFF2-40B4-BE49-F238E27FC236}">
                <a16:creationId xmlns:a16="http://schemas.microsoft.com/office/drawing/2014/main" id="{9C094379-F835-4FAE-BD31-5C73DD7C53FE}"/>
              </a:ext>
            </a:extLst>
          </p:cNvPr>
          <p:cNvSpPr/>
          <p:nvPr/>
        </p:nvSpPr>
        <p:spPr>
          <a:xfrm>
            <a:off x="3498787" y="2526208"/>
            <a:ext cx="4434672" cy="1805584"/>
          </a:xfrm>
          <a:prstGeom prst="flowChartTerminator">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B13973D-1DA8-42AF-9EBF-470DC4ABD59A}"/>
              </a:ext>
            </a:extLst>
          </p:cNvPr>
          <p:cNvSpPr>
            <a:spLocks noGrp="1"/>
          </p:cNvSpPr>
          <p:nvPr>
            <p:ph type="ctrTitle"/>
          </p:nvPr>
        </p:nvSpPr>
        <p:spPr>
          <a:xfrm>
            <a:off x="3623220" y="2798625"/>
            <a:ext cx="4242688" cy="1084217"/>
          </a:xfrm>
        </p:spPr>
        <p:txBody>
          <a:bodyPr>
            <a:normAutofit/>
          </a:bodyPr>
          <a:lstStyle/>
          <a:p>
            <a:r>
              <a:rPr lang="en-US" sz="7200" b="1" dirty="0"/>
              <a:t>Happiness</a:t>
            </a:r>
          </a:p>
        </p:txBody>
      </p:sp>
      <p:pic>
        <p:nvPicPr>
          <p:cNvPr id="4" name="Picture 3">
            <a:extLst>
              <a:ext uri="{FF2B5EF4-FFF2-40B4-BE49-F238E27FC236}">
                <a16:creationId xmlns:a16="http://schemas.microsoft.com/office/drawing/2014/main" id="{FBC89AE4-0CF9-4844-AE65-859EAA6DAA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4462" y="701000"/>
            <a:ext cx="1246857" cy="987635"/>
          </a:xfrm>
          <a:prstGeom prst="rect">
            <a:avLst/>
          </a:prstGeom>
        </p:spPr>
      </p:pic>
      <p:pic>
        <p:nvPicPr>
          <p:cNvPr id="6" name="Picture 5">
            <a:extLst>
              <a:ext uri="{FF2B5EF4-FFF2-40B4-BE49-F238E27FC236}">
                <a16:creationId xmlns:a16="http://schemas.microsoft.com/office/drawing/2014/main" id="{8747A9B1-1E20-4643-9295-B153BC08B97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8413" b="91270" l="0" r="100000">
                        <a14:foregroundMark x1="36485" y1="9365" x2="51664" y2="8571"/>
                        <a14:foregroundMark x1="51664" y1="8571" x2="64314" y2="13333"/>
                        <a14:foregroundMark x1="33955" y1="88095" x2="48469" y2="93333"/>
                        <a14:foregroundMark x1="48469" y1="93333" x2="63515" y2="91270"/>
                        <a14:foregroundMark x1="63515" y1="91270" x2="67244" y2="86825"/>
                      </a14:backgroundRemoval>
                    </a14:imgEffect>
                  </a14:imgLayer>
                </a14:imgProps>
              </a:ext>
              <a:ext uri="{28A0092B-C50C-407E-A947-70E740481C1C}">
                <a14:useLocalDpi xmlns:a14="http://schemas.microsoft.com/office/drawing/2010/main"/>
              </a:ext>
            </a:extLst>
          </a:blip>
          <a:srcRect b="-218"/>
          <a:stretch/>
        </p:blipFill>
        <p:spPr>
          <a:xfrm>
            <a:off x="922149" y="1948328"/>
            <a:ext cx="1581852" cy="1329910"/>
          </a:xfrm>
          <a:prstGeom prst="rect">
            <a:avLst/>
          </a:prstGeom>
        </p:spPr>
      </p:pic>
      <p:pic>
        <p:nvPicPr>
          <p:cNvPr id="7" name="Picture 6">
            <a:extLst>
              <a:ext uri="{FF2B5EF4-FFF2-40B4-BE49-F238E27FC236}">
                <a16:creationId xmlns:a16="http://schemas.microsoft.com/office/drawing/2014/main" id="{4F77DBE5-5B16-4175-8C24-E3086718BE24}"/>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7932" b="93779" l="10000" r="90000">
                        <a14:foregroundMark x1="42805" y1="9798" x2="49024" y2="7932"/>
                        <a14:foregroundMark x1="49024" y1="7932" x2="55732" y2="7932"/>
                        <a14:foregroundMark x1="55732" y1="7932" x2="57805" y2="9798"/>
                        <a14:foregroundMark x1="67172" y1="91733" x2="65488" y2="92068"/>
                        <a14:foregroundMark x1="72953" y1="90584" x2="70000" y2="91171"/>
                        <a14:foregroundMark x1="78780" y1="89425" x2="73517" y2="90472"/>
                        <a14:foregroundMark x1="65488" y1="92068" x2="59634" y2="89891"/>
                        <a14:foregroundMark x1="59634" y1="89891" x2="59512" y2="89736"/>
                        <a14:foregroundMark x1="75048" y1="92119" x2="76220" y2="90980"/>
                        <a14:foregroundMark x1="74775" y1="91821" x2="75732" y2="91602"/>
                        <a14:foregroundMark x1="67561" y1="93468" x2="74549" y2="91872"/>
                        <a14:backgroundMark x1="67416" y1="93791" x2="66829" y2="94090"/>
                        <a14:backgroundMark x1="75488" y1="93157" x2="75098" y2="93015"/>
                        <a14:backgroundMark x1="75488" y1="92535" x2="75488" y2="92535"/>
                        <a14:backgroundMark x1="75000" y1="92691" x2="75000" y2="92691"/>
                        <a14:backgroundMark x1="75488" y1="92535" x2="75366" y2="92691"/>
                      </a14:backgroundRemoval>
                    </a14:imgEffect>
                  </a14:imgLayer>
                </a14:imgProps>
              </a:ext>
              <a:ext uri="{28A0092B-C50C-407E-A947-70E740481C1C}">
                <a14:useLocalDpi xmlns:a14="http://schemas.microsoft.com/office/drawing/2010/main"/>
              </a:ext>
            </a:extLst>
          </a:blip>
          <a:stretch>
            <a:fillRect/>
          </a:stretch>
        </p:blipFill>
        <p:spPr>
          <a:xfrm>
            <a:off x="9302215" y="3785166"/>
            <a:ext cx="1394192" cy="1093251"/>
          </a:xfrm>
          <a:prstGeom prst="rect">
            <a:avLst/>
          </a:prstGeom>
        </p:spPr>
      </p:pic>
      <p:pic>
        <p:nvPicPr>
          <p:cNvPr id="8" name="Picture 7">
            <a:extLst>
              <a:ext uri="{FF2B5EF4-FFF2-40B4-BE49-F238E27FC236}">
                <a16:creationId xmlns:a16="http://schemas.microsoft.com/office/drawing/2014/main" id="{8B07D1ED-36A5-4576-A145-B8C4095804E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237047" y="1948328"/>
            <a:ext cx="1320969" cy="1093251"/>
          </a:xfrm>
          <a:prstGeom prst="rect">
            <a:avLst/>
          </a:prstGeom>
        </p:spPr>
      </p:pic>
      <p:pic>
        <p:nvPicPr>
          <p:cNvPr id="12" name="Picture 11">
            <a:extLst>
              <a:ext uri="{FF2B5EF4-FFF2-40B4-BE49-F238E27FC236}">
                <a16:creationId xmlns:a16="http://schemas.microsoft.com/office/drawing/2014/main" id="{77A41BA9-C8A8-48D7-A4B2-3FE0BFF2A9A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28339" y="5051189"/>
            <a:ext cx="1320969" cy="1451485"/>
          </a:xfrm>
          <a:prstGeom prst="rect">
            <a:avLst/>
          </a:prstGeom>
        </p:spPr>
      </p:pic>
      <p:pic>
        <p:nvPicPr>
          <p:cNvPr id="22" name="Picture 21">
            <a:extLst>
              <a:ext uri="{FF2B5EF4-FFF2-40B4-BE49-F238E27FC236}">
                <a16:creationId xmlns:a16="http://schemas.microsoft.com/office/drawing/2014/main" id="{40DA182B-7574-4D1D-B7B1-A735F4C429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8754" y="3882842"/>
            <a:ext cx="1107342" cy="1345313"/>
          </a:xfrm>
          <a:prstGeom prst="rect">
            <a:avLst/>
          </a:prstGeom>
        </p:spPr>
      </p:pic>
      <p:pic>
        <p:nvPicPr>
          <p:cNvPr id="24" name="Picture 23">
            <a:extLst>
              <a:ext uri="{FF2B5EF4-FFF2-40B4-BE49-F238E27FC236}">
                <a16:creationId xmlns:a16="http://schemas.microsoft.com/office/drawing/2014/main" id="{C0678D5D-3DDD-4C88-ACA5-808F0DB44B3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582207" y="582755"/>
            <a:ext cx="1551904" cy="1390506"/>
          </a:xfrm>
          <a:prstGeom prst="rect">
            <a:avLst/>
          </a:prstGeom>
        </p:spPr>
      </p:pic>
      <p:pic>
        <p:nvPicPr>
          <p:cNvPr id="26" name="Picture 25">
            <a:extLst>
              <a:ext uri="{FF2B5EF4-FFF2-40B4-BE49-F238E27FC236}">
                <a16:creationId xmlns:a16="http://schemas.microsoft.com/office/drawing/2014/main" id="{F8485136-8BBD-42B8-ADB1-362846DBBAB4}"/>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9652" b="92405" l="5947" r="94539">
                        <a14:foregroundMark x1="7039" y1="17722" x2="26456" y2="10918"/>
                        <a14:foregroundMark x1="50040" y1="14934" x2="56189" y2="15981"/>
                        <a14:foregroundMark x1="26456" y1="10918" x2="38918" y2="13040"/>
                        <a14:foregroundMark x1="56189" y1="15981" x2="84951" y2="27215"/>
                        <a14:foregroundMark x1="84951" y1="27215" x2="94660" y2="26741"/>
                        <a14:foregroundMark x1="73908" y1="87816" x2="83495" y2="87658"/>
                        <a14:foregroundMark x1="83495" y1="87658" x2="92476" y2="82595"/>
                        <a14:foregroundMark x1="93779" y1="71407" x2="93851" y2="70788"/>
                        <a14:foregroundMark x1="92476" y1="82595" x2="92817" y2="79670"/>
                        <a14:foregroundMark x1="91010" y1="66403" x2="90049" y2="65190"/>
                        <a14:foregroundMark x1="10437" y1="46994" x2="5947" y2="53323"/>
                        <a14:foregroundMark x1="21723" y1="89715" x2="22209" y2="92405"/>
                        <a14:backgroundMark x1="93568" y1="71361" x2="92718" y2="77848"/>
                        <a14:backgroundMark x1="91383" y1="67405" x2="92840" y2="69778"/>
                        <a14:backgroundMark x1="93083" y1="77848" x2="92718" y2="78481"/>
                        <a14:backgroundMark x1="91748" y1="67405" x2="91748" y2="67405"/>
                        <a14:backgroundMark x1="91262" y1="67089" x2="91262" y2="67089"/>
                        <a14:backgroundMark x1="49393" y1="15190" x2="40898" y2="14082"/>
                        <a14:backgroundMark x1="41383" y1="14241" x2="39320" y2="13924"/>
                        <a14:backgroundMark x1="50243" y1="15348" x2="49029" y2="15348"/>
                        <a14:backgroundMark x1="91019" y1="66930" x2="91383" y2="67247"/>
                        <a14:backgroundMark x1="92840" y1="78639" x2="92476" y2="79430"/>
                        <a14:backgroundMark x1="93204" y1="69620" x2="93689" y2="70886"/>
                        <a14:backgroundMark x1="90777" y1="66456" x2="92476" y2="79114"/>
                      </a14:backgroundRemoval>
                    </a14:imgEffect>
                  </a14:imgLayer>
                </a14:imgProps>
              </a:ext>
              <a:ext uri="{28A0092B-C50C-407E-A947-70E740481C1C}">
                <a14:useLocalDpi xmlns:a14="http://schemas.microsoft.com/office/drawing/2010/main"/>
              </a:ext>
            </a:extLst>
          </a:blip>
          <a:stretch>
            <a:fillRect/>
          </a:stretch>
        </p:blipFill>
        <p:spPr>
          <a:xfrm>
            <a:off x="5151535" y="5051189"/>
            <a:ext cx="1781230" cy="1366186"/>
          </a:xfrm>
          <a:prstGeom prst="rect">
            <a:avLst/>
          </a:prstGeom>
        </p:spPr>
      </p:pic>
      <p:pic>
        <p:nvPicPr>
          <p:cNvPr id="30" name="Picture 29">
            <a:extLst>
              <a:ext uri="{FF2B5EF4-FFF2-40B4-BE49-F238E27FC236}">
                <a16:creationId xmlns:a16="http://schemas.microsoft.com/office/drawing/2014/main" id="{CB2D3934-2495-496D-8928-B5C7927AD22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65390" y="5104251"/>
            <a:ext cx="1563412" cy="1260063"/>
          </a:xfrm>
          <a:prstGeom prst="rect">
            <a:avLst/>
          </a:prstGeom>
        </p:spPr>
      </p:pic>
      <p:pic>
        <p:nvPicPr>
          <p:cNvPr id="1024" name="Picture 1023">
            <a:extLst>
              <a:ext uri="{FF2B5EF4-FFF2-40B4-BE49-F238E27FC236}">
                <a16:creationId xmlns:a16="http://schemas.microsoft.com/office/drawing/2014/main" id="{675B4364-A33A-4CDA-A4E0-450281FAAFB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60285" y="147417"/>
            <a:ext cx="1196693" cy="1196693"/>
          </a:xfrm>
          <a:prstGeom prst="rect">
            <a:avLst/>
          </a:prstGeom>
        </p:spPr>
      </p:pic>
    </p:spTree>
    <p:extLst>
      <p:ext uri="{BB962C8B-B14F-4D97-AF65-F5344CB8AC3E}">
        <p14:creationId xmlns:p14="http://schemas.microsoft.com/office/powerpoint/2010/main" val="220857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F3B494-C5C2-4CBF-8677-41902731F612}"/>
              </a:ext>
            </a:extLst>
          </p:cNvPr>
          <p:cNvSpPr/>
          <p:nvPr/>
        </p:nvSpPr>
        <p:spPr>
          <a:xfrm>
            <a:off x="0" y="1"/>
            <a:ext cx="635508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solidFill>
                <a:schemeClr val="bg1"/>
              </a:solidFill>
              <a:latin typeface="Arial Black" panose="020B0A04020102020204" pitchFamily="34" charset="0"/>
            </a:endParaRPr>
          </a:p>
        </p:txBody>
      </p:sp>
      <p:pic>
        <p:nvPicPr>
          <p:cNvPr id="3" name="Picture 2">
            <a:extLst>
              <a:ext uri="{FF2B5EF4-FFF2-40B4-BE49-F238E27FC236}">
                <a16:creationId xmlns:a16="http://schemas.microsoft.com/office/drawing/2014/main" id="{FF27B70A-7A37-4C21-86BA-CCAFE522EEE6}"/>
              </a:ext>
            </a:extLst>
          </p:cNvPr>
          <p:cNvPicPr>
            <a:picLocks noChangeAspect="1"/>
          </p:cNvPicPr>
          <p:nvPr/>
        </p:nvPicPr>
        <p:blipFill>
          <a:blip r:embed="rId2"/>
          <a:stretch>
            <a:fillRect/>
          </a:stretch>
        </p:blipFill>
        <p:spPr>
          <a:xfrm>
            <a:off x="0" y="973123"/>
            <a:ext cx="6355081" cy="5884877"/>
          </a:xfrm>
          <a:prstGeom prst="rect">
            <a:avLst/>
          </a:prstGeom>
        </p:spPr>
      </p:pic>
      <p:sp>
        <p:nvSpPr>
          <p:cNvPr id="5" name="TextBox 4">
            <a:extLst>
              <a:ext uri="{FF2B5EF4-FFF2-40B4-BE49-F238E27FC236}">
                <a16:creationId xmlns:a16="http://schemas.microsoft.com/office/drawing/2014/main" id="{5C0CE594-3920-484E-AA2D-CE3559A02707}"/>
              </a:ext>
            </a:extLst>
          </p:cNvPr>
          <p:cNvSpPr txBox="1"/>
          <p:nvPr/>
        </p:nvSpPr>
        <p:spPr>
          <a:xfrm>
            <a:off x="6597464" y="1351508"/>
            <a:ext cx="5213536" cy="4154984"/>
          </a:xfrm>
          <a:prstGeom prst="rect">
            <a:avLst/>
          </a:prstGeom>
          <a:noFill/>
        </p:spPr>
        <p:txBody>
          <a:bodyPr wrap="square" rtlCol="0" anchor="t">
            <a:spAutoFit/>
          </a:bodyPr>
          <a:lstStyle/>
          <a:p>
            <a:r>
              <a:rPr lang="en-CA" sz="2400" dirty="0">
                <a:solidFill>
                  <a:schemeClr val="bg1"/>
                </a:solidFill>
                <a:cs typeface="Calibri"/>
              </a:rPr>
              <a:t>- Purchasing power parity at 2011 International Prices.</a:t>
            </a:r>
          </a:p>
          <a:p>
            <a:endParaRPr lang="en-CA" sz="2400" dirty="0">
              <a:solidFill>
                <a:schemeClr val="bg1"/>
              </a:solidFill>
              <a:cs typeface="Calibri"/>
            </a:endParaRPr>
          </a:p>
          <a:p>
            <a:r>
              <a:rPr lang="en-CA" sz="2400" dirty="0">
                <a:solidFill>
                  <a:schemeClr val="bg1"/>
                </a:solidFill>
                <a:cs typeface="Calibri"/>
              </a:rPr>
              <a:t>- GDP Per Capita for 2018-19 were used with forecasts from the OECD Economic Outlook published 06/04/2019.</a:t>
            </a:r>
          </a:p>
          <a:p>
            <a:endParaRPr lang="en-CA" sz="2400" dirty="0">
              <a:solidFill>
                <a:schemeClr val="bg1"/>
              </a:solidFill>
              <a:cs typeface="Calibri"/>
            </a:endParaRPr>
          </a:p>
          <a:p>
            <a:r>
              <a:rPr lang="en-CA" sz="2400" dirty="0">
                <a:solidFill>
                  <a:schemeClr val="bg1"/>
                </a:solidFill>
                <a:cs typeface="Calibri"/>
              </a:rPr>
              <a:t>- Per Capita Gross Domestic Product is used by economists to measure the prosperity of a country based on economic growth.</a:t>
            </a:r>
          </a:p>
        </p:txBody>
      </p:sp>
      <p:sp>
        <p:nvSpPr>
          <p:cNvPr id="6" name="TextBox 5">
            <a:extLst>
              <a:ext uri="{FF2B5EF4-FFF2-40B4-BE49-F238E27FC236}">
                <a16:creationId xmlns:a16="http://schemas.microsoft.com/office/drawing/2014/main" id="{14490216-0C25-4908-A292-CD699024C3B9}"/>
              </a:ext>
            </a:extLst>
          </p:cNvPr>
          <p:cNvSpPr txBox="1"/>
          <p:nvPr/>
        </p:nvSpPr>
        <p:spPr>
          <a:xfrm>
            <a:off x="1406436" y="-2"/>
            <a:ext cx="2893549" cy="584775"/>
          </a:xfrm>
          <a:prstGeom prst="rect">
            <a:avLst/>
          </a:prstGeom>
          <a:noFill/>
        </p:spPr>
        <p:txBody>
          <a:bodyPr wrap="none" rtlCol="0">
            <a:spAutoFit/>
          </a:bodyPr>
          <a:lstStyle/>
          <a:p>
            <a:r>
              <a:rPr lang="en-CA" sz="3200" b="1" dirty="0">
                <a:solidFill>
                  <a:schemeClr val="accent1">
                    <a:lumMod val="75000"/>
                  </a:schemeClr>
                </a:solidFill>
              </a:rPr>
              <a:t>GDP per CAPITA</a:t>
            </a:r>
            <a:endParaRPr lang="en-US" sz="3200" b="1" dirty="0">
              <a:solidFill>
                <a:schemeClr val="accent1">
                  <a:lumMod val="75000"/>
                </a:schemeClr>
              </a:solidFill>
            </a:endParaRPr>
          </a:p>
        </p:txBody>
      </p:sp>
    </p:spTree>
    <p:extLst>
      <p:ext uri="{BB962C8B-B14F-4D97-AF65-F5344CB8AC3E}">
        <p14:creationId xmlns:p14="http://schemas.microsoft.com/office/powerpoint/2010/main" val="202732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482D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F3B494-C5C2-4CBF-8677-41902731F612}"/>
              </a:ext>
            </a:extLst>
          </p:cNvPr>
          <p:cNvSpPr/>
          <p:nvPr/>
        </p:nvSpPr>
        <p:spPr>
          <a:xfrm>
            <a:off x="0" y="0"/>
            <a:ext cx="635508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solidFill>
                <a:srgbClr val="B482DA"/>
              </a:solidFill>
              <a:latin typeface="Arial Black" panose="020B0A04020102020204" pitchFamily="34" charset="0"/>
            </a:endParaRPr>
          </a:p>
        </p:txBody>
      </p:sp>
      <p:sp>
        <p:nvSpPr>
          <p:cNvPr id="5" name="TextBox 4">
            <a:extLst>
              <a:ext uri="{FF2B5EF4-FFF2-40B4-BE49-F238E27FC236}">
                <a16:creationId xmlns:a16="http://schemas.microsoft.com/office/drawing/2014/main" id="{4C6EBEEC-3DF5-4111-87C6-C757470E955B}"/>
              </a:ext>
            </a:extLst>
          </p:cNvPr>
          <p:cNvSpPr txBox="1"/>
          <p:nvPr/>
        </p:nvSpPr>
        <p:spPr>
          <a:xfrm>
            <a:off x="6856122" y="988196"/>
            <a:ext cx="4229100" cy="5570756"/>
          </a:xfrm>
          <a:prstGeom prst="rect">
            <a:avLst/>
          </a:prstGeom>
          <a:noFill/>
        </p:spPr>
        <p:txBody>
          <a:bodyPr wrap="square" rtlCol="0">
            <a:spAutoFit/>
          </a:bodyPr>
          <a:lstStyle/>
          <a:p>
            <a:pPr marL="342900" indent="-342900">
              <a:buFont typeface="Arial" panose="020B0604020202020204" pitchFamily="34" charset="0"/>
              <a:buChar char="•"/>
            </a:pPr>
            <a:r>
              <a:rPr lang="en-CA" sz="2400" dirty="0"/>
              <a:t>Sense of community, sharing resources with a group of people on the different income levels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Charitable donations, registered or anonymous. </a:t>
            </a:r>
          </a:p>
          <a:p>
            <a:endParaRPr lang="en-CA" sz="2400" dirty="0"/>
          </a:p>
          <a:p>
            <a:pPr marL="342900" indent="-342900">
              <a:buFont typeface="Arial" panose="020B0604020202020204" pitchFamily="34" charset="0"/>
              <a:buChar char="•"/>
            </a:pPr>
            <a:r>
              <a:rPr lang="en-CA" sz="2400" dirty="0"/>
              <a:t>Willingness to share excess resources with others that have less but not to the level of equality</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811EE866-0C29-498E-ADF0-BDF5B95CD4BD}"/>
              </a:ext>
            </a:extLst>
          </p:cNvPr>
          <p:cNvSpPr txBox="1"/>
          <p:nvPr/>
        </p:nvSpPr>
        <p:spPr>
          <a:xfrm>
            <a:off x="1973554" y="34791"/>
            <a:ext cx="2042354" cy="584775"/>
          </a:xfrm>
          <a:prstGeom prst="rect">
            <a:avLst/>
          </a:prstGeom>
          <a:noFill/>
        </p:spPr>
        <p:txBody>
          <a:bodyPr wrap="none" rtlCol="0">
            <a:spAutoFit/>
          </a:bodyPr>
          <a:lstStyle/>
          <a:p>
            <a:r>
              <a:rPr lang="en-CA" sz="3200" b="1" dirty="0">
                <a:solidFill>
                  <a:srgbClr val="B482DA"/>
                </a:solidFill>
              </a:rPr>
              <a:t>Generosity</a:t>
            </a:r>
            <a:endParaRPr lang="en-US" sz="3200" b="1" dirty="0">
              <a:solidFill>
                <a:srgbClr val="B482DA"/>
              </a:solidFill>
            </a:endParaRPr>
          </a:p>
        </p:txBody>
      </p:sp>
      <p:pic>
        <p:nvPicPr>
          <p:cNvPr id="6" name="Picture 5">
            <a:extLst>
              <a:ext uri="{FF2B5EF4-FFF2-40B4-BE49-F238E27FC236}">
                <a16:creationId xmlns:a16="http://schemas.microsoft.com/office/drawing/2014/main" id="{22402F8F-7AA6-4BBA-BB18-2924A63778E0}"/>
              </a:ext>
            </a:extLst>
          </p:cNvPr>
          <p:cNvPicPr>
            <a:picLocks noChangeAspect="1"/>
          </p:cNvPicPr>
          <p:nvPr/>
        </p:nvPicPr>
        <p:blipFill>
          <a:blip r:embed="rId3"/>
          <a:stretch>
            <a:fillRect/>
          </a:stretch>
        </p:blipFill>
        <p:spPr>
          <a:xfrm>
            <a:off x="-28771" y="988195"/>
            <a:ext cx="6383851" cy="5904595"/>
          </a:xfrm>
          <a:prstGeom prst="rect">
            <a:avLst/>
          </a:prstGeom>
        </p:spPr>
      </p:pic>
      <p:sp>
        <p:nvSpPr>
          <p:cNvPr id="8" name="TextBox 7">
            <a:extLst>
              <a:ext uri="{FF2B5EF4-FFF2-40B4-BE49-F238E27FC236}">
                <a16:creationId xmlns:a16="http://schemas.microsoft.com/office/drawing/2014/main" id="{CDCA145E-DF5E-4C23-8FE8-08D94D5BC4A1}"/>
              </a:ext>
            </a:extLst>
          </p:cNvPr>
          <p:cNvSpPr txBox="1"/>
          <p:nvPr/>
        </p:nvSpPr>
        <p:spPr>
          <a:xfrm>
            <a:off x="1803956" y="584073"/>
            <a:ext cx="2718396" cy="369332"/>
          </a:xfrm>
          <a:prstGeom prst="rect">
            <a:avLst/>
          </a:prstGeom>
          <a:noFill/>
        </p:spPr>
        <p:txBody>
          <a:bodyPr wrap="square">
            <a:spAutoFit/>
          </a:bodyPr>
          <a:lstStyle/>
          <a:p>
            <a:r>
              <a:rPr lang="en-CA" dirty="0">
                <a:solidFill>
                  <a:schemeClr val="bg1"/>
                </a:solidFill>
              </a:rPr>
              <a:t>Generosity </a:t>
            </a:r>
            <a:r>
              <a:rPr lang="en-CA" sz="1800" dirty="0">
                <a:solidFill>
                  <a:schemeClr val="bg1"/>
                </a:solidFill>
              </a:rPr>
              <a:t>(r- value 0.15)</a:t>
            </a:r>
            <a:endParaRPr lang="en-US" dirty="0">
              <a:solidFill>
                <a:schemeClr val="bg1"/>
              </a:solidFill>
            </a:endParaRPr>
          </a:p>
        </p:txBody>
      </p:sp>
    </p:spTree>
    <p:extLst>
      <p:ext uri="{BB962C8B-B14F-4D97-AF65-F5344CB8AC3E}">
        <p14:creationId xmlns:p14="http://schemas.microsoft.com/office/powerpoint/2010/main" val="3988143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F3B494-C5C2-4CBF-8677-41902731F612}"/>
              </a:ext>
            </a:extLst>
          </p:cNvPr>
          <p:cNvSpPr/>
          <p:nvPr/>
        </p:nvSpPr>
        <p:spPr>
          <a:xfrm>
            <a:off x="0" y="0"/>
            <a:ext cx="626301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solidFill>
                <a:schemeClr val="accent6">
                  <a:lumMod val="75000"/>
                </a:schemeClr>
              </a:solidFill>
              <a:latin typeface="Arial Black" panose="020B0A04020102020204" pitchFamily="34" charset="0"/>
            </a:endParaRPr>
          </a:p>
        </p:txBody>
      </p:sp>
      <p:pic>
        <p:nvPicPr>
          <p:cNvPr id="3" name="Picture 2">
            <a:extLst>
              <a:ext uri="{FF2B5EF4-FFF2-40B4-BE49-F238E27FC236}">
                <a16:creationId xmlns:a16="http://schemas.microsoft.com/office/drawing/2014/main" id="{6CCB1994-713D-4A41-A368-41490582FE16}"/>
              </a:ext>
            </a:extLst>
          </p:cNvPr>
          <p:cNvPicPr>
            <a:picLocks noChangeAspect="1"/>
          </p:cNvPicPr>
          <p:nvPr/>
        </p:nvPicPr>
        <p:blipFill>
          <a:blip r:embed="rId2"/>
          <a:stretch>
            <a:fillRect/>
          </a:stretch>
        </p:blipFill>
        <p:spPr>
          <a:xfrm>
            <a:off x="0" y="1136602"/>
            <a:ext cx="6263014" cy="5721397"/>
          </a:xfrm>
          <a:prstGeom prst="rect">
            <a:avLst/>
          </a:prstGeom>
        </p:spPr>
      </p:pic>
      <p:sp>
        <p:nvSpPr>
          <p:cNvPr id="5" name="TextBox 4">
            <a:extLst>
              <a:ext uri="{FF2B5EF4-FFF2-40B4-BE49-F238E27FC236}">
                <a16:creationId xmlns:a16="http://schemas.microsoft.com/office/drawing/2014/main" id="{E7E379AA-D93C-49C6-9362-A6016957E90C}"/>
              </a:ext>
            </a:extLst>
          </p:cNvPr>
          <p:cNvSpPr txBox="1"/>
          <p:nvPr/>
        </p:nvSpPr>
        <p:spPr>
          <a:xfrm>
            <a:off x="1606582" y="0"/>
            <a:ext cx="2794291" cy="584775"/>
          </a:xfrm>
          <a:prstGeom prst="rect">
            <a:avLst/>
          </a:prstGeom>
          <a:noFill/>
        </p:spPr>
        <p:txBody>
          <a:bodyPr wrap="none" rtlCol="0">
            <a:spAutoFit/>
          </a:bodyPr>
          <a:lstStyle/>
          <a:p>
            <a:r>
              <a:rPr lang="en-CA" sz="3200" b="1" dirty="0">
                <a:solidFill>
                  <a:schemeClr val="accent6"/>
                </a:solidFill>
              </a:rPr>
              <a:t>Life Expectancy</a:t>
            </a:r>
            <a:endParaRPr lang="en-US" sz="3200" b="1" dirty="0">
              <a:solidFill>
                <a:schemeClr val="accent6"/>
              </a:solidFill>
            </a:endParaRPr>
          </a:p>
        </p:txBody>
      </p:sp>
      <p:sp>
        <p:nvSpPr>
          <p:cNvPr id="6" name="TextBox 5">
            <a:extLst>
              <a:ext uri="{FF2B5EF4-FFF2-40B4-BE49-F238E27FC236}">
                <a16:creationId xmlns:a16="http://schemas.microsoft.com/office/drawing/2014/main" id="{F02ABFD3-7090-4A57-96DB-CF2ABA1343F8}"/>
              </a:ext>
            </a:extLst>
          </p:cNvPr>
          <p:cNvSpPr txBox="1"/>
          <p:nvPr/>
        </p:nvSpPr>
        <p:spPr>
          <a:xfrm>
            <a:off x="6363223" y="366623"/>
            <a:ext cx="5681471" cy="6124754"/>
          </a:xfrm>
          <a:prstGeom prst="rect">
            <a:avLst/>
          </a:prstGeom>
          <a:noFill/>
        </p:spPr>
        <p:txBody>
          <a:bodyPr wrap="square" rtlCol="0">
            <a:spAutoFit/>
          </a:bodyPr>
          <a:lstStyle/>
          <a:p>
            <a:pPr marL="457200" indent="-457200">
              <a:buFont typeface="Arial" panose="020B0604020202020204" pitchFamily="34" charset="0"/>
              <a:buChar char="•"/>
            </a:pPr>
            <a:r>
              <a:rPr lang="en-CA" sz="2800" dirty="0">
                <a:solidFill>
                  <a:schemeClr val="bg1"/>
                </a:solidFill>
              </a:rPr>
              <a:t>How long people live for</a:t>
            </a:r>
          </a:p>
          <a:p>
            <a:endParaRPr lang="en-CA" sz="2800" dirty="0">
              <a:solidFill>
                <a:schemeClr val="bg1"/>
              </a:solidFill>
            </a:endParaRPr>
          </a:p>
          <a:p>
            <a:pPr marL="457200" indent="-457200">
              <a:buFont typeface="Arial" panose="020B0604020202020204" pitchFamily="34" charset="0"/>
              <a:buChar char="•"/>
            </a:pPr>
            <a:r>
              <a:rPr lang="en-CA" sz="2800" dirty="0">
                <a:solidFill>
                  <a:schemeClr val="bg1"/>
                </a:solidFill>
              </a:rPr>
              <a:t>Life extension by science whether comfortable or not</a:t>
            </a:r>
          </a:p>
          <a:p>
            <a:pPr marL="457200" indent="-457200">
              <a:buFont typeface="Arial" panose="020B0604020202020204" pitchFamily="34" charset="0"/>
              <a:buChar char="•"/>
            </a:pPr>
            <a:endParaRPr lang="en-CA" sz="2800" dirty="0">
              <a:solidFill>
                <a:schemeClr val="bg1"/>
              </a:solidFill>
            </a:endParaRPr>
          </a:p>
          <a:p>
            <a:pPr marL="457200" indent="-457200">
              <a:buFont typeface="Arial" panose="020B0604020202020204" pitchFamily="34" charset="0"/>
              <a:buChar char="•"/>
            </a:pPr>
            <a:r>
              <a:rPr lang="en-CA" sz="2800" dirty="0">
                <a:solidFill>
                  <a:schemeClr val="bg1"/>
                </a:solidFill>
              </a:rPr>
              <a:t>No matter the condition of said life, humans fear dying more, could this be the reason for the higher correlation with happiness?</a:t>
            </a:r>
          </a:p>
          <a:p>
            <a:pPr marL="457200" indent="-457200">
              <a:buFont typeface="Arial" panose="020B0604020202020204" pitchFamily="34" charset="0"/>
              <a:buChar char="•"/>
            </a:pPr>
            <a:endParaRPr lang="en-CA" sz="2800" dirty="0">
              <a:solidFill>
                <a:schemeClr val="bg1"/>
              </a:solidFill>
            </a:endParaRPr>
          </a:p>
          <a:p>
            <a:pPr marL="457200" indent="-457200">
              <a:buFont typeface="Arial" panose="020B0604020202020204" pitchFamily="34" charset="0"/>
              <a:buChar char="•"/>
            </a:pPr>
            <a:r>
              <a:rPr lang="en-CA" sz="2800" dirty="0">
                <a:solidFill>
                  <a:schemeClr val="bg1"/>
                </a:solidFill>
              </a:rPr>
              <a:t>As long as we have our loved ones with us, we will take them in any condition and be happy?</a:t>
            </a:r>
          </a:p>
          <a:p>
            <a:endParaRPr lang="en-CA" sz="2800" dirty="0">
              <a:solidFill>
                <a:schemeClr val="bg1"/>
              </a:solidFill>
            </a:endParaRPr>
          </a:p>
        </p:txBody>
      </p:sp>
    </p:spTree>
    <p:extLst>
      <p:ext uri="{BB962C8B-B14F-4D97-AF65-F5344CB8AC3E}">
        <p14:creationId xmlns:p14="http://schemas.microsoft.com/office/powerpoint/2010/main" val="2572390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3A1C-0A26-484C-9628-7150E72F965F}"/>
              </a:ext>
            </a:extLst>
          </p:cNvPr>
          <p:cNvSpPr>
            <a:spLocks noGrp="1"/>
          </p:cNvSpPr>
          <p:nvPr>
            <p:ph type="title"/>
          </p:nvPr>
        </p:nvSpPr>
        <p:spPr>
          <a:xfrm>
            <a:off x="3398108" y="0"/>
            <a:ext cx="4930347" cy="803189"/>
          </a:xfrm>
        </p:spPr>
        <p:txBody>
          <a:bodyPr>
            <a:normAutofit/>
          </a:bodyPr>
          <a:lstStyle/>
          <a:p>
            <a:pPr algn="ctr"/>
            <a:r>
              <a:rPr lang="en-CA">
                <a:solidFill>
                  <a:schemeClr val="accent4"/>
                </a:solidFill>
              </a:rPr>
              <a:t>Correlation</a:t>
            </a:r>
            <a:endParaRPr lang="en-US" dirty="0">
              <a:solidFill>
                <a:schemeClr val="accent4"/>
              </a:solidFill>
            </a:endParaRPr>
          </a:p>
        </p:txBody>
      </p:sp>
      <p:pic>
        <p:nvPicPr>
          <p:cNvPr id="13" name="Picture 12">
            <a:extLst>
              <a:ext uri="{FF2B5EF4-FFF2-40B4-BE49-F238E27FC236}">
                <a16:creationId xmlns:a16="http://schemas.microsoft.com/office/drawing/2014/main" id="{5C4670AB-73C5-4193-AB39-5197CE258F05}"/>
              </a:ext>
            </a:extLst>
          </p:cNvPr>
          <p:cNvPicPr>
            <a:picLocks noChangeAspect="1"/>
          </p:cNvPicPr>
          <p:nvPr/>
        </p:nvPicPr>
        <p:blipFill>
          <a:blip r:embed="rId2"/>
          <a:stretch>
            <a:fillRect/>
          </a:stretch>
        </p:blipFill>
        <p:spPr>
          <a:xfrm>
            <a:off x="1377696" y="694944"/>
            <a:ext cx="8851392" cy="5974079"/>
          </a:xfrm>
          <a:prstGeom prst="rect">
            <a:avLst/>
          </a:prstGeom>
        </p:spPr>
      </p:pic>
    </p:spTree>
    <p:extLst>
      <p:ext uri="{BB962C8B-B14F-4D97-AF65-F5344CB8AC3E}">
        <p14:creationId xmlns:p14="http://schemas.microsoft.com/office/powerpoint/2010/main" val="3511936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3A1C-0A26-484C-9628-7150E72F965F}"/>
              </a:ext>
            </a:extLst>
          </p:cNvPr>
          <p:cNvSpPr>
            <a:spLocks noGrp="1"/>
          </p:cNvSpPr>
          <p:nvPr>
            <p:ph type="title"/>
          </p:nvPr>
        </p:nvSpPr>
        <p:spPr>
          <a:xfrm>
            <a:off x="3398108" y="0"/>
            <a:ext cx="4930347" cy="803189"/>
          </a:xfrm>
        </p:spPr>
        <p:txBody>
          <a:bodyPr>
            <a:normAutofit/>
          </a:bodyPr>
          <a:lstStyle/>
          <a:p>
            <a:pPr algn="ctr"/>
            <a:r>
              <a:rPr lang="en-CA" dirty="0">
                <a:solidFill>
                  <a:schemeClr val="accent4"/>
                </a:solidFill>
              </a:rPr>
              <a:t>Analysis per Region</a:t>
            </a:r>
            <a:endParaRPr lang="en-US" dirty="0">
              <a:solidFill>
                <a:schemeClr val="accent4"/>
              </a:solidFill>
            </a:endParaRPr>
          </a:p>
        </p:txBody>
      </p:sp>
      <p:sp>
        <p:nvSpPr>
          <p:cNvPr id="6" name="Title 1">
            <a:extLst>
              <a:ext uri="{FF2B5EF4-FFF2-40B4-BE49-F238E27FC236}">
                <a16:creationId xmlns:a16="http://schemas.microsoft.com/office/drawing/2014/main" id="{08AF997B-CF0E-42CB-9F37-9F2767E69D06}"/>
              </a:ext>
            </a:extLst>
          </p:cNvPr>
          <p:cNvSpPr txBox="1">
            <a:spLocks/>
          </p:cNvSpPr>
          <p:nvPr/>
        </p:nvSpPr>
        <p:spPr>
          <a:xfrm>
            <a:off x="0" y="729045"/>
            <a:ext cx="2932669"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North America</a:t>
            </a:r>
            <a:endParaRPr lang="en-US" sz="2400" dirty="0">
              <a:solidFill>
                <a:schemeClr val="accent4"/>
              </a:solidFill>
            </a:endParaRPr>
          </a:p>
        </p:txBody>
      </p:sp>
      <p:sp>
        <p:nvSpPr>
          <p:cNvPr id="8" name="Title 1">
            <a:extLst>
              <a:ext uri="{FF2B5EF4-FFF2-40B4-BE49-F238E27FC236}">
                <a16:creationId xmlns:a16="http://schemas.microsoft.com/office/drawing/2014/main" id="{15E800CC-0FC3-4FA7-B18E-010FA08ACE2C}"/>
              </a:ext>
            </a:extLst>
          </p:cNvPr>
          <p:cNvSpPr txBox="1">
            <a:spLocks/>
          </p:cNvSpPr>
          <p:nvPr/>
        </p:nvSpPr>
        <p:spPr>
          <a:xfrm>
            <a:off x="9356381" y="729041"/>
            <a:ext cx="2435059"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Latin America and Caribbean</a:t>
            </a:r>
            <a:endParaRPr lang="en-US" sz="2400" dirty="0">
              <a:solidFill>
                <a:schemeClr val="accent4"/>
              </a:solidFill>
            </a:endParaRPr>
          </a:p>
        </p:txBody>
      </p:sp>
      <p:sp>
        <p:nvSpPr>
          <p:cNvPr id="9" name="Title 1">
            <a:extLst>
              <a:ext uri="{FF2B5EF4-FFF2-40B4-BE49-F238E27FC236}">
                <a16:creationId xmlns:a16="http://schemas.microsoft.com/office/drawing/2014/main" id="{4D4BCB59-7529-4D95-84BE-EBAE73CD93AD}"/>
              </a:ext>
            </a:extLst>
          </p:cNvPr>
          <p:cNvSpPr txBox="1">
            <a:spLocks/>
          </p:cNvSpPr>
          <p:nvPr/>
        </p:nvSpPr>
        <p:spPr>
          <a:xfrm>
            <a:off x="422131" y="3610232"/>
            <a:ext cx="2271642"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Western Europe</a:t>
            </a:r>
            <a:endParaRPr lang="en-US" sz="2400" dirty="0">
              <a:solidFill>
                <a:schemeClr val="accent4"/>
              </a:solidFill>
            </a:endParaRPr>
          </a:p>
        </p:txBody>
      </p:sp>
      <p:sp>
        <p:nvSpPr>
          <p:cNvPr id="10" name="Title 1">
            <a:extLst>
              <a:ext uri="{FF2B5EF4-FFF2-40B4-BE49-F238E27FC236}">
                <a16:creationId xmlns:a16="http://schemas.microsoft.com/office/drawing/2014/main" id="{9100E518-A91A-4B21-8B28-63DC48658FE1}"/>
              </a:ext>
            </a:extLst>
          </p:cNvPr>
          <p:cNvSpPr txBox="1">
            <a:spLocks/>
          </p:cNvSpPr>
          <p:nvPr/>
        </p:nvSpPr>
        <p:spPr>
          <a:xfrm>
            <a:off x="4525789" y="3554625"/>
            <a:ext cx="2223058"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Middle East</a:t>
            </a:r>
            <a:endParaRPr lang="en-US" sz="2400" dirty="0">
              <a:solidFill>
                <a:schemeClr val="accent4"/>
              </a:solidFill>
            </a:endParaRPr>
          </a:p>
        </p:txBody>
      </p:sp>
      <p:sp>
        <p:nvSpPr>
          <p:cNvPr id="11" name="Title 1">
            <a:extLst>
              <a:ext uri="{FF2B5EF4-FFF2-40B4-BE49-F238E27FC236}">
                <a16:creationId xmlns:a16="http://schemas.microsoft.com/office/drawing/2014/main" id="{F00DC130-5CC8-4F38-939C-B4B5174BBA0B}"/>
              </a:ext>
            </a:extLst>
          </p:cNvPr>
          <p:cNvSpPr txBox="1">
            <a:spLocks/>
          </p:cNvSpPr>
          <p:nvPr/>
        </p:nvSpPr>
        <p:spPr>
          <a:xfrm>
            <a:off x="8580863" y="3554624"/>
            <a:ext cx="3524504"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Southeastern  Asia</a:t>
            </a:r>
            <a:endParaRPr lang="en-US" sz="2400" dirty="0">
              <a:solidFill>
                <a:schemeClr val="accent4"/>
              </a:solidFill>
            </a:endParaRPr>
          </a:p>
        </p:txBody>
      </p:sp>
      <p:sp>
        <p:nvSpPr>
          <p:cNvPr id="12" name="Title 1">
            <a:extLst>
              <a:ext uri="{FF2B5EF4-FFF2-40B4-BE49-F238E27FC236}">
                <a16:creationId xmlns:a16="http://schemas.microsoft.com/office/drawing/2014/main" id="{33BBE7C3-FC44-4576-B920-71D79AC832BD}"/>
              </a:ext>
            </a:extLst>
          </p:cNvPr>
          <p:cNvSpPr txBox="1">
            <a:spLocks/>
          </p:cNvSpPr>
          <p:nvPr/>
        </p:nvSpPr>
        <p:spPr>
          <a:xfrm>
            <a:off x="3768031" y="795984"/>
            <a:ext cx="3524504" cy="803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400" dirty="0">
                <a:solidFill>
                  <a:schemeClr val="accent4"/>
                </a:solidFill>
              </a:rPr>
              <a:t>Africa</a:t>
            </a:r>
            <a:endParaRPr lang="en-US" sz="2400" dirty="0">
              <a:solidFill>
                <a:schemeClr val="accent4"/>
              </a:solidFill>
            </a:endParaRPr>
          </a:p>
        </p:txBody>
      </p:sp>
      <p:sp>
        <p:nvSpPr>
          <p:cNvPr id="7" name="Flowchart: Alternate Process 6">
            <a:extLst>
              <a:ext uri="{FF2B5EF4-FFF2-40B4-BE49-F238E27FC236}">
                <a16:creationId xmlns:a16="http://schemas.microsoft.com/office/drawing/2014/main" id="{43785850-5813-4F0C-96AB-6FB9E18DB860}"/>
              </a:ext>
            </a:extLst>
          </p:cNvPr>
          <p:cNvSpPr/>
          <p:nvPr/>
        </p:nvSpPr>
        <p:spPr>
          <a:xfrm>
            <a:off x="422131" y="1791730"/>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4" name="Flowchart: Alternate Process 13">
            <a:extLst>
              <a:ext uri="{FF2B5EF4-FFF2-40B4-BE49-F238E27FC236}">
                <a16:creationId xmlns:a16="http://schemas.microsoft.com/office/drawing/2014/main" id="{5139FB87-DB86-4A73-BA15-731E1FD863E9}"/>
              </a:ext>
            </a:extLst>
          </p:cNvPr>
          <p:cNvSpPr/>
          <p:nvPr/>
        </p:nvSpPr>
        <p:spPr>
          <a:xfrm>
            <a:off x="4575637" y="1791730"/>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5" name="Flowchart: Alternate Process 14">
            <a:extLst>
              <a:ext uri="{FF2B5EF4-FFF2-40B4-BE49-F238E27FC236}">
                <a16:creationId xmlns:a16="http://schemas.microsoft.com/office/drawing/2014/main" id="{47F0C692-C539-4044-BFE4-0CDE8CBC1266}"/>
              </a:ext>
            </a:extLst>
          </p:cNvPr>
          <p:cNvSpPr/>
          <p:nvPr/>
        </p:nvSpPr>
        <p:spPr>
          <a:xfrm>
            <a:off x="9356381" y="1724792"/>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6" name="Flowchart: Alternate Process 15">
            <a:extLst>
              <a:ext uri="{FF2B5EF4-FFF2-40B4-BE49-F238E27FC236}">
                <a16:creationId xmlns:a16="http://schemas.microsoft.com/office/drawing/2014/main" id="{46F318DF-0DBC-485A-95CE-2F89BA646F05}"/>
              </a:ext>
            </a:extLst>
          </p:cNvPr>
          <p:cNvSpPr/>
          <p:nvPr/>
        </p:nvSpPr>
        <p:spPr>
          <a:xfrm>
            <a:off x="496271" y="4413421"/>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7" name="Flowchart: Alternate Process 16">
            <a:extLst>
              <a:ext uri="{FF2B5EF4-FFF2-40B4-BE49-F238E27FC236}">
                <a16:creationId xmlns:a16="http://schemas.microsoft.com/office/drawing/2014/main" id="{76B4BA60-A8B3-4666-81DC-A4ED8E9D316F}"/>
              </a:ext>
            </a:extLst>
          </p:cNvPr>
          <p:cNvSpPr/>
          <p:nvPr/>
        </p:nvSpPr>
        <p:spPr>
          <a:xfrm>
            <a:off x="4650200" y="4424746"/>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8" name="Flowchart: Alternate Process 17">
            <a:extLst>
              <a:ext uri="{FF2B5EF4-FFF2-40B4-BE49-F238E27FC236}">
                <a16:creationId xmlns:a16="http://schemas.microsoft.com/office/drawing/2014/main" id="{EFBFE581-6DA0-484B-BC04-534CBC221EC5}"/>
              </a:ext>
            </a:extLst>
          </p:cNvPr>
          <p:cNvSpPr/>
          <p:nvPr/>
        </p:nvSpPr>
        <p:spPr>
          <a:xfrm>
            <a:off x="9356381" y="4491689"/>
            <a:ext cx="2123361" cy="1637270"/>
          </a:xfrm>
          <a:prstGeom prst="flowChartAlternateProcess">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89960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1317111" y="-4275455"/>
            <a:ext cx="2316480" cy="1325563"/>
          </a:xfrm>
        </p:spPr>
        <p:txBody>
          <a:bodyPr/>
          <a:lstStyle/>
          <a:p>
            <a:r>
              <a:rPr lang="en-CA" dirty="0">
                <a:solidFill>
                  <a:schemeClr val="bg1"/>
                </a:solidFill>
              </a:rPr>
              <a:t>Agenda</a:t>
            </a:r>
            <a:endParaRPr lang="en-US" dirty="0">
              <a:solidFill>
                <a:schemeClr val="bg1"/>
              </a:solidFill>
            </a:endParaRPr>
          </a:p>
        </p:txBody>
      </p:sp>
      <p:sp>
        <p:nvSpPr>
          <p:cNvPr id="21" name="Block Arc 20">
            <a:extLst>
              <a:ext uri="{FF2B5EF4-FFF2-40B4-BE49-F238E27FC236}">
                <a16:creationId xmlns:a16="http://schemas.microsoft.com/office/drawing/2014/main" id="{3585959E-30ED-400E-87DC-CF0F10FC1CB9}"/>
              </a:ext>
            </a:extLst>
          </p:cNvPr>
          <p:cNvSpPr/>
          <p:nvPr/>
        </p:nvSpPr>
        <p:spPr>
          <a:xfrm>
            <a:off x="-6817602" y="992702"/>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768333" y="782665"/>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dirty="0"/>
                <a:t>Conclusions</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3518836" y="7414516"/>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World events</a:t>
              </a:r>
              <a:endParaRPr lang="en-US" sz="3200" b="1" kern="120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3518835" y="8347139"/>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159339" y="9295966"/>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pic>
        <p:nvPicPr>
          <p:cNvPr id="3" name="Picture 2">
            <a:extLst>
              <a:ext uri="{FF2B5EF4-FFF2-40B4-BE49-F238E27FC236}">
                <a16:creationId xmlns:a16="http://schemas.microsoft.com/office/drawing/2014/main" id="{04987AC9-C227-42C7-93D0-FCC075733498}"/>
              </a:ext>
            </a:extLst>
          </p:cNvPr>
          <p:cNvPicPr>
            <a:picLocks noChangeAspect="1"/>
          </p:cNvPicPr>
          <p:nvPr/>
        </p:nvPicPr>
        <p:blipFill>
          <a:blip r:embed="rId2"/>
          <a:stretch>
            <a:fillRect/>
          </a:stretch>
        </p:blipFill>
        <p:spPr>
          <a:xfrm>
            <a:off x="1160234" y="2207629"/>
            <a:ext cx="3674323" cy="2066807"/>
          </a:xfrm>
          <a:prstGeom prst="rect">
            <a:avLst/>
          </a:prstGeom>
        </p:spPr>
      </p:pic>
      <p:pic>
        <p:nvPicPr>
          <p:cNvPr id="4" name="Picture 3">
            <a:extLst>
              <a:ext uri="{FF2B5EF4-FFF2-40B4-BE49-F238E27FC236}">
                <a16:creationId xmlns:a16="http://schemas.microsoft.com/office/drawing/2014/main" id="{6A156506-93E2-481A-841C-4ED0AEBA81A4}"/>
              </a:ext>
            </a:extLst>
          </p:cNvPr>
          <p:cNvPicPr>
            <a:picLocks noChangeAspect="1"/>
          </p:cNvPicPr>
          <p:nvPr/>
        </p:nvPicPr>
        <p:blipFill>
          <a:blip r:embed="rId3"/>
          <a:stretch>
            <a:fillRect/>
          </a:stretch>
        </p:blipFill>
        <p:spPr>
          <a:xfrm>
            <a:off x="5628221" y="2367200"/>
            <a:ext cx="3390642" cy="1907236"/>
          </a:xfrm>
          <a:prstGeom prst="rect">
            <a:avLst/>
          </a:prstGeom>
        </p:spPr>
      </p:pic>
    </p:spTree>
    <p:extLst>
      <p:ext uri="{BB962C8B-B14F-4D97-AF65-F5344CB8AC3E}">
        <p14:creationId xmlns:p14="http://schemas.microsoft.com/office/powerpoint/2010/main" val="34084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3A1C-0A26-484C-9628-7150E72F965F}"/>
              </a:ext>
            </a:extLst>
          </p:cNvPr>
          <p:cNvSpPr>
            <a:spLocks noGrp="1"/>
          </p:cNvSpPr>
          <p:nvPr>
            <p:ph type="title"/>
          </p:nvPr>
        </p:nvSpPr>
        <p:spPr>
          <a:xfrm>
            <a:off x="457199" y="365126"/>
            <a:ext cx="11029167" cy="911578"/>
          </a:xfrm>
        </p:spPr>
        <p:txBody>
          <a:bodyPr/>
          <a:lstStyle/>
          <a:p>
            <a:pPr algn="ctr"/>
            <a:r>
              <a:rPr lang="en-CA" b="1" dirty="0">
                <a:solidFill>
                  <a:schemeClr val="accent4"/>
                </a:solidFill>
              </a:rPr>
              <a:t>Limitations and Constraints</a:t>
            </a:r>
            <a:endParaRPr lang="en-US" b="1" dirty="0">
              <a:solidFill>
                <a:schemeClr val="accent4"/>
              </a:solidFill>
            </a:endParaRPr>
          </a:p>
        </p:txBody>
      </p:sp>
      <p:sp>
        <p:nvSpPr>
          <p:cNvPr id="4" name="TextBox 3">
            <a:extLst>
              <a:ext uri="{FF2B5EF4-FFF2-40B4-BE49-F238E27FC236}">
                <a16:creationId xmlns:a16="http://schemas.microsoft.com/office/drawing/2014/main" id="{202BB45C-AFC4-45B3-A084-3059E3D4D59C}"/>
              </a:ext>
            </a:extLst>
          </p:cNvPr>
          <p:cNvSpPr txBox="1"/>
          <p:nvPr/>
        </p:nvSpPr>
        <p:spPr>
          <a:xfrm>
            <a:off x="297493" y="1276704"/>
            <a:ext cx="11597014" cy="550920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How was it possible </a:t>
            </a:r>
            <a:r>
              <a:rPr lang="en-US" dirty="0">
                <a:solidFill>
                  <a:srgbClr val="FFFF00"/>
                </a:solidFill>
              </a:rPr>
              <a:t>to get data </a:t>
            </a:r>
            <a:r>
              <a:rPr lang="en-US" dirty="0">
                <a:solidFill>
                  <a:schemeClr val="bg1"/>
                </a:solidFill>
              </a:rPr>
              <a:t>in war torn areas? If successful, did they get enough data to be a comparable population to other peaceful countries for it to be a valid sample?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media inundates us with </a:t>
            </a:r>
            <a:r>
              <a:rPr lang="en-US" dirty="0">
                <a:solidFill>
                  <a:srgbClr val="FFFF00"/>
                </a:solidFill>
              </a:rPr>
              <a:t>bad news</a:t>
            </a:r>
            <a:r>
              <a:rPr lang="en-US" dirty="0">
                <a:solidFill>
                  <a:schemeClr val="bg1"/>
                </a:solidFill>
              </a:rPr>
              <a:t>, and this could skew our  perception of whether we are happy or not. For example, some hundred years ago, the world was ridden with wars, famine, undrinkable water, poor sanitation and diseases. There is a lot to be grateful for and perhaps we are just not living in the moment and embracing the good, while we are working towards making things better.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How can generosity </a:t>
            </a:r>
            <a:r>
              <a:rPr lang="en-US" dirty="0">
                <a:solidFill>
                  <a:srgbClr val="FFFF00"/>
                </a:solidFill>
              </a:rPr>
              <a:t>be measured? </a:t>
            </a:r>
            <a:r>
              <a:rPr lang="en-US" dirty="0">
                <a:solidFill>
                  <a:schemeClr val="bg1"/>
                </a:solidFill>
              </a:rPr>
              <a:t>Did they use how many registered charities </a:t>
            </a:r>
            <a:r>
              <a:rPr lang="en-US" dirty="0">
                <a:solidFill>
                  <a:srgbClr val="FFFF00"/>
                </a:solidFill>
              </a:rPr>
              <a:t>are operational? </a:t>
            </a:r>
            <a:r>
              <a:rPr lang="en-US" dirty="0">
                <a:solidFill>
                  <a:schemeClr val="bg1"/>
                </a:solidFill>
              </a:rPr>
              <a:t>How could they have captured random acts of kindness that are substantial and life changing but anonymous? Does it count when there is </a:t>
            </a:r>
            <a:r>
              <a:rPr lang="en-US" dirty="0">
                <a:solidFill>
                  <a:srgbClr val="FFFF00"/>
                </a:solidFill>
              </a:rPr>
              <a:t>tax relief </a:t>
            </a:r>
            <a:r>
              <a:rPr lang="en-US" dirty="0">
                <a:solidFill>
                  <a:schemeClr val="bg1"/>
                </a:solidFill>
              </a:rPr>
              <a:t>and hidden agenda to manage taxes and not out of genuine care? Are the benefactors happy or is it one sided? Is it happiness from the benefactor’s side or the beneficiary’s?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 a time of a new </a:t>
            </a:r>
            <a:r>
              <a:rPr lang="en-US" sz="2800" dirty="0">
                <a:solidFill>
                  <a:srgbClr val="FFFF00"/>
                </a:solidFill>
              </a:rPr>
              <a:t>great disease</a:t>
            </a:r>
            <a:r>
              <a:rPr lang="en-US" dirty="0">
                <a:solidFill>
                  <a:schemeClr val="bg1"/>
                </a:solidFill>
              </a:rPr>
              <a:t>, this could skew the data for </a:t>
            </a:r>
            <a:r>
              <a:rPr lang="en-US" u="sng" dirty="0">
                <a:solidFill>
                  <a:schemeClr val="bg1"/>
                </a:solidFill>
              </a:rPr>
              <a:t>life expectancy</a:t>
            </a:r>
            <a:r>
              <a:rPr lang="en-US" dirty="0">
                <a:solidFill>
                  <a:schemeClr val="bg1"/>
                </a:solidFill>
              </a:rPr>
              <a:t>, was the data normalized for this scenario?</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Life Expectancy is measured by how old people get before they die, shouldn’t happiness be how many healthy years one can get in before the end? How well and how long?</a:t>
            </a:r>
          </a:p>
          <a:p>
            <a:endParaRPr lang="en-US" dirty="0">
              <a:solidFill>
                <a:schemeClr val="bg1"/>
              </a:solidFill>
            </a:endParaRPr>
          </a:p>
        </p:txBody>
      </p:sp>
    </p:spTree>
    <p:extLst>
      <p:ext uri="{BB962C8B-B14F-4D97-AF65-F5344CB8AC3E}">
        <p14:creationId xmlns:p14="http://schemas.microsoft.com/office/powerpoint/2010/main" val="199898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3A1C-0A26-484C-9628-7150E72F965F}"/>
              </a:ext>
            </a:extLst>
          </p:cNvPr>
          <p:cNvSpPr>
            <a:spLocks noGrp="1"/>
          </p:cNvSpPr>
          <p:nvPr>
            <p:ph type="title"/>
          </p:nvPr>
        </p:nvSpPr>
        <p:spPr>
          <a:xfrm>
            <a:off x="457200" y="365125"/>
            <a:ext cx="10896600" cy="1325563"/>
          </a:xfrm>
        </p:spPr>
        <p:txBody>
          <a:bodyPr/>
          <a:lstStyle/>
          <a:p>
            <a:pPr algn="ctr"/>
            <a:r>
              <a:rPr lang="en-CA">
                <a:solidFill>
                  <a:schemeClr val="accent4"/>
                </a:solidFill>
              </a:rPr>
              <a:t>Limitations and Constraints</a:t>
            </a:r>
            <a:endParaRPr lang="en-US">
              <a:solidFill>
                <a:schemeClr val="accent4"/>
              </a:solidFill>
            </a:endParaRPr>
          </a:p>
        </p:txBody>
      </p:sp>
      <p:pic>
        <p:nvPicPr>
          <p:cNvPr id="4" name="Picture 3">
            <a:extLst>
              <a:ext uri="{FF2B5EF4-FFF2-40B4-BE49-F238E27FC236}">
                <a16:creationId xmlns:a16="http://schemas.microsoft.com/office/drawing/2014/main" id="{A848BDBF-A81C-421C-A9CB-3A23BBC02385}"/>
              </a:ext>
            </a:extLst>
          </p:cNvPr>
          <p:cNvPicPr>
            <a:picLocks noChangeAspect="1"/>
          </p:cNvPicPr>
          <p:nvPr/>
        </p:nvPicPr>
        <p:blipFill>
          <a:blip r:embed="rId2"/>
          <a:stretch>
            <a:fillRect/>
          </a:stretch>
        </p:blipFill>
        <p:spPr>
          <a:xfrm>
            <a:off x="266700" y="180975"/>
            <a:ext cx="11658600" cy="6496050"/>
          </a:xfrm>
          <a:prstGeom prst="rect">
            <a:avLst/>
          </a:prstGeom>
        </p:spPr>
      </p:pic>
    </p:spTree>
    <p:extLst>
      <p:ext uri="{BB962C8B-B14F-4D97-AF65-F5344CB8AC3E}">
        <p14:creationId xmlns:p14="http://schemas.microsoft.com/office/powerpoint/2010/main" val="307349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775F-5A14-45AF-9A33-10F9CF15737F}"/>
              </a:ext>
            </a:extLst>
          </p:cNvPr>
          <p:cNvSpPr>
            <a:spLocks noGrp="1"/>
          </p:cNvSpPr>
          <p:nvPr>
            <p:ph type="title"/>
          </p:nvPr>
        </p:nvSpPr>
        <p:spPr/>
        <p:txBody>
          <a:bodyPr/>
          <a:lstStyle/>
          <a:p>
            <a:r>
              <a:rPr lang="en-CA" b="1" dirty="0">
                <a:solidFill>
                  <a:schemeClr val="accent4">
                    <a:lumMod val="60000"/>
                    <a:lumOff val="40000"/>
                  </a:schemeClr>
                </a:solidFill>
              </a:rPr>
              <a:t>Resources</a:t>
            </a:r>
            <a:endParaRPr lang="en-US" b="1"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A42E43C-593B-4303-97A7-3F5FDA029949}"/>
              </a:ext>
            </a:extLst>
          </p:cNvPr>
          <p:cNvSpPr>
            <a:spLocks noGrp="1"/>
          </p:cNvSpPr>
          <p:nvPr>
            <p:ph idx="1"/>
          </p:nvPr>
        </p:nvSpPr>
        <p:spPr/>
        <p:txBody>
          <a:bodyPr>
            <a:normAutofit/>
          </a:bodyPr>
          <a:lstStyle/>
          <a:p>
            <a:r>
              <a:rPr lang="en-CA" dirty="0">
                <a:solidFill>
                  <a:schemeClr val="bg1"/>
                </a:solidFill>
              </a:rPr>
              <a:t> Kaggle:  </a:t>
            </a:r>
            <a:r>
              <a:rPr lang="en-CA" dirty="0">
                <a:hlinkClick r:id="rId2"/>
              </a:rPr>
              <a:t>https://www.kaggle.com/unsdsn/world-happiness</a:t>
            </a:r>
            <a:endParaRPr lang="en-CA" dirty="0"/>
          </a:p>
          <a:p>
            <a:r>
              <a:rPr lang="en-CA" dirty="0">
                <a:hlinkClick r:id="rId3"/>
              </a:rPr>
              <a:t>https://data.world/laurel/world-happiness-report-data</a:t>
            </a:r>
            <a:endParaRPr lang="en-CA" dirty="0">
              <a:solidFill>
                <a:srgbClr val="0070C0"/>
              </a:solidFill>
            </a:endParaRPr>
          </a:p>
          <a:p>
            <a:r>
              <a:rPr lang="en-US" dirty="0">
                <a:solidFill>
                  <a:srgbClr val="0070C0"/>
                </a:solidFill>
                <a:hlinkClick r:id="rId4"/>
              </a:rPr>
              <a:t>https://www.cfr.org/blog/ten-most-significant-world-events-2015</a:t>
            </a:r>
            <a:endParaRPr lang="en-US" dirty="0">
              <a:solidFill>
                <a:srgbClr val="0070C0"/>
              </a:solidFill>
            </a:endParaRPr>
          </a:p>
          <a:p>
            <a:r>
              <a:rPr lang="en-CA" dirty="0">
                <a:solidFill>
                  <a:schemeClr val="bg1"/>
                </a:solidFill>
              </a:rPr>
              <a:t>Tshering Tobgay, This country isn’t just carbon Neutral, it’s carbon negative</a:t>
            </a:r>
          </a:p>
          <a:p>
            <a:r>
              <a:rPr lang="en-US" dirty="0">
                <a:solidFill>
                  <a:srgbClr val="0563C1"/>
                </a:solidFill>
                <a:hlinkClick r:id="rId5">
                  <a:extLst>
                    <a:ext uri="{A12FA001-AC4F-418D-AE19-62706E023703}">
                      <ahyp:hlinkClr xmlns:ahyp="http://schemas.microsoft.com/office/drawing/2018/hyperlinkcolor" val="tx"/>
                    </a:ext>
                  </a:extLst>
                </a:hlinkClick>
              </a:rPr>
              <a:t>https://www.youtube.com/watch?v=7Lc_dlVrg5M</a:t>
            </a:r>
            <a:endParaRPr lang="en-US" dirty="0"/>
          </a:p>
          <a:p>
            <a:r>
              <a:rPr lang="en-CA" dirty="0">
                <a:solidFill>
                  <a:schemeClr val="bg1"/>
                </a:solidFill>
              </a:rPr>
              <a:t>Databases</a:t>
            </a:r>
          </a:p>
        </p:txBody>
      </p:sp>
    </p:spTree>
    <p:extLst>
      <p:ext uri="{BB962C8B-B14F-4D97-AF65-F5344CB8AC3E}">
        <p14:creationId xmlns:p14="http://schemas.microsoft.com/office/powerpoint/2010/main" val="254024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3521435-72A8-4FCA-B9EE-78425EC45FB8}"/>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61F65222-5A84-41D5-BDF3-5D461D8A5892}"/>
              </a:ext>
            </a:extLst>
          </p:cNvPr>
          <p:cNvSpPr txBox="1"/>
          <p:nvPr/>
        </p:nvSpPr>
        <p:spPr>
          <a:xfrm>
            <a:off x="457210" y="4526280"/>
            <a:ext cx="11277580" cy="2101838"/>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000" dirty="0">
                <a:solidFill>
                  <a:srgbClr val="FFFFFF"/>
                </a:solidFill>
                <a:latin typeface="+mj-lt"/>
                <a:ea typeface="+mj-ea"/>
                <a:cs typeface="+mj-cs"/>
              </a:rPr>
              <a:t>“</a:t>
            </a:r>
            <a:r>
              <a:rPr lang="en-CA" sz="3600" dirty="0">
                <a:solidFill>
                  <a:srgbClr val="FFFFFF"/>
                </a:solidFill>
                <a:latin typeface="Tahoma" panose="020B0604030504040204" pitchFamily="34" charset="0"/>
                <a:ea typeface="Tahoma" panose="020B0604030504040204" pitchFamily="34" charset="0"/>
                <a:cs typeface="Tahoma" panose="020B0604030504040204" pitchFamily="34" charset="0"/>
              </a:rPr>
              <a:t>The perfect human being is all human beings put together, it is a collective,  all of us together that make perfection.</a:t>
            </a:r>
            <a:r>
              <a:rPr lang="en-US" sz="4000" dirty="0">
                <a:solidFill>
                  <a:srgbClr val="FFFFFF"/>
                </a:solidFill>
                <a:latin typeface="Tahoma" panose="020B0604030504040204" pitchFamily="34" charset="0"/>
                <a:ea typeface="Tahoma" panose="020B0604030504040204" pitchFamily="34" charset="0"/>
                <a:cs typeface="Tahoma" panose="020B0604030504040204" pitchFamily="34" charset="0"/>
              </a:rPr>
              <a:t>“</a:t>
            </a:r>
          </a:p>
          <a:p>
            <a:pPr algn="r">
              <a:lnSpc>
                <a:spcPct val="90000"/>
              </a:lnSpc>
              <a:spcBef>
                <a:spcPct val="0"/>
              </a:spcBef>
              <a:spcAft>
                <a:spcPts val="600"/>
              </a:spcAft>
            </a:pPr>
            <a:r>
              <a:rPr lang="en-US" sz="40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dirty="0">
                <a:solidFill>
                  <a:srgbClr val="FFFFFF"/>
                </a:solidFill>
                <a:latin typeface="Tahoma" panose="020B0604030504040204" pitchFamily="34" charset="0"/>
                <a:ea typeface="Tahoma" panose="020B0604030504040204" pitchFamily="34" charset="0"/>
                <a:cs typeface="Tahoma" panose="020B0604030504040204" pitchFamily="34" charset="0"/>
              </a:rPr>
              <a:t>Socrates</a:t>
            </a:r>
          </a:p>
        </p:txBody>
      </p:sp>
    </p:spTree>
    <p:extLst>
      <p:ext uri="{BB962C8B-B14F-4D97-AF65-F5344CB8AC3E}">
        <p14:creationId xmlns:p14="http://schemas.microsoft.com/office/powerpoint/2010/main" val="33847724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4468920" y="2766218"/>
            <a:ext cx="2846919" cy="1325563"/>
          </a:xfrm>
        </p:spPr>
        <p:txBody>
          <a:bodyPr/>
          <a:lstStyle/>
          <a:p>
            <a:r>
              <a:rPr lang="en-CA" b="1" dirty="0">
                <a:solidFill>
                  <a:schemeClr val="bg1"/>
                </a:solidFill>
              </a:rPr>
              <a:t>Agenda</a:t>
            </a:r>
            <a:endParaRPr lang="en-US" b="1" dirty="0">
              <a:solidFill>
                <a:schemeClr val="bg1"/>
              </a:solidFill>
            </a:endParaRPr>
          </a:p>
        </p:txBody>
      </p:sp>
      <p:pic>
        <p:nvPicPr>
          <p:cNvPr id="16" name="Picture 15">
            <a:extLst>
              <a:ext uri="{FF2B5EF4-FFF2-40B4-BE49-F238E27FC236}">
                <a16:creationId xmlns:a16="http://schemas.microsoft.com/office/drawing/2014/main" id="{0FD1F43E-6438-4194-AC41-79E0659F8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71654" y="150276"/>
            <a:ext cx="1063535" cy="842426"/>
          </a:xfrm>
          <a:prstGeom prst="rect">
            <a:avLst/>
          </a:prstGeom>
        </p:spPr>
      </p:pic>
      <p:sp>
        <p:nvSpPr>
          <p:cNvPr id="21" name="Block Arc 20">
            <a:extLst>
              <a:ext uri="{FF2B5EF4-FFF2-40B4-BE49-F238E27FC236}">
                <a16:creationId xmlns:a16="http://schemas.microsoft.com/office/drawing/2014/main" id="{3585959E-30ED-400E-87DC-CF0F10FC1CB9}"/>
              </a:ext>
            </a:extLst>
          </p:cNvPr>
          <p:cNvSpPr/>
          <p:nvPr/>
        </p:nvSpPr>
        <p:spPr>
          <a:xfrm>
            <a:off x="-6437751" y="2701774"/>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3685119" y="6858000"/>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dirty="0"/>
                <a:t>The beginning</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1</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4044616" y="7798725"/>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World events</a:t>
              </a:r>
              <a:endParaRPr lang="en-US" sz="3200" b="1" kern="120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4044615" y="8731348"/>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685119" y="9680175"/>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spTree>
    <p:extLst>
      <p:ext uri="{BB962C8B-B14F-4D97-AF65-F5344CB8AC3E}">
        <p14:creationId xmlns:p14="http://schemas.microsoft.com/office/powerpoint/2010/main" val="326549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p:txBody>
          <a:bodyPr/>
          <a:lstStyle/>
          <a:p>
            <a:r>
              <a:rPr lang="en-CA" dirty="0">
                <a:solidFill>
                  <a:schemeClr val="bg1"/>
                </a:solidFill>
              </a:rPr>
              <a:t>Agenda</a:t>
            </a:r>
            <a:endParaRPr lang="en-US" dirty="0">
              <a:solidFill>
                <a:schemeClr val="bg1"/>
              </a:solidFill>
            </a:endParaRPr>
          </a:p>
        </p:txBody>
      </p:sp>
      <p:pic>
        <p:nvPicPr>
          <p:cNvPr id="16" name="Picture 15">
            <a:extLst>
              <a:ext uri="{FF2B5EF4-FFF2-40B4-BE49-F238E27FC236}">
                <a16:creationId xmlns:a16="http://schemas.microsoft.com/office/drawing/2014/main" id="{0FD1F43E-6438-4194-AC41-79E0659F8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71654" y="150276"/>
            <a:ext cx="1063535" cy="842426"/>
          </a:xfrm>
          <a:prstGeom prst="rect">
            <a:avLst/>
          </a:prstGeom>
        </p:spPr>
      </p:pic>
      <p:sp>
        <p:nvSpPr>
          <p:cNvPr id="21" name="Block Arc 20">
            <a:extLst>
              <a:ext uri="{FF2B5EF4-FFF2-40B4-BE49-F238E27FC236}">
                <a16:creationId xmlns:a16="http://schemas.microsoft.com/office/drawing/2014/main" id="{3585959E-30ED-400E-87DC-CF0F10FC1CB9}"/>
              </a:ext>
            </a:extLst>
          </p:cNvPr>
          <p:cNvSpPr/>
          <p:nvPr/>
        </p:nvSpPr>
        <p:spPr>
          <a:xfrm>
            <a:off x="-1317111" y="992702"/>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3387939" y="1925665"/>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dirty="0"/>
                <a:t>The beginning</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1</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3747436" y="2866390"/>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dirty="0"/>
                <a:t>World events</a:t>
              </a:r>
              <a:endParaRPr lang="en-US" sz="3200" b="1" kern="1200" dirty="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3747435" y="3799013"/>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387939" y="4747840"/>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spTree>
    <p:extLst>
      <p:ext uri="{BB962C8B-B14F-4D97-AF65-F5344CB8AC3E}">
        <p14:creationId xmlns:p14="http://schemas.microsoft.com/office/powerpoint/2010/main" val="3763304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1317111" y="-4275455"/>
            <a:ext cx="2316480" cy="1325563"/>
          </a:xfrm>
        </p:spPr>
        <p:txBody>
          <a:bodyPr/>
          <a:lstStyle/>
          <a:p>
            <a:r>
              <a:rPr lang="en-CA" dirty="0">
                <a:solidFill>
                  <a:schemeClr val="bg1"/>
                </a:solidFill>
              </a:rPr>
              <a:t>Agenda</a:t>
            </a:r>
            <a:endParaRPr lang="en-US" dirty="0">
              <a:solidFill>
                <a:schemeClr val="bg1"/>
              </a:solidFill>
            </a:endParaRPr>
          </a:p>
        </p:txBody>
      </p:sp>
      <p:pic>
        <p:nvPicPr>
          <p:cNvPr id="16" name="Picture 15">
            <a:extLst>
              <a:ext uri="{FF2B5EF4-FFF2-40B4-BE49-F238E27FC236}">
                <a16:creationId xmlns:a16="http://schemas.microsoft.com/office/drawing/2014/main" id="{0FD1F43E-6438-4194-AC41-79E0659F8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71654" y="150276"/>
            <a:ext cx="1063535" cy="842426"/>
          </a:xfrm>
          <a:prstGeom prst="rect">
            <a:avLst/>
          </a:prstGeom>
        </p:spPr>
      </p:pic>
      <p:sp>
        <p:nvSpPr>
          <p:cNvPr id="21" name="Block Arc 20">
            <a:extLst>
              <a:ext uri="{FF2B5EF4-FFF2-40B4-BE49-F238E27FC236}">
                <a16:creationId xmlns:a16="http://schemas.microsoft.com/office/drawing/2014/main" id="{3585959E-30ED-400E-87DC-CF0F10FC1CB9}"/>
              </a:ext>
            </a:extLst>
          </p:cNvPr>
          <p:cNvSpPr/>
          <p:nvPr/>
        </p:nvSpPr>
        <p:spPr>
          <a:xfrm>
            <a:off x="-6817602" y="992702"/>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768333" y="782665"/>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dirty="0"/>
                <a:t>The beginning</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1</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3518836" y="7414516"/>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World events</a:t>
              </a:r>
              <a:endParaRPr lang="en-US" sz="3200" b="1" kern="120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3518835" y="8347139"/>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159339" y="9295966"/>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spTree>
    <p:extLst>
      <p:ext uri="{BB962C8B-B14F-4D97-AF65-F5344CB8AC3E}">
        <p14:creationId xmlns:p14="http://schemas.microsoft.com/office/powerpoint/2010/main" val="2266420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600348" y="-3781760"/>
            <a:ext cx="10515600" cy="1325563"/>
          </a:xfrm>
        </p:spPr>
        <p:txBody>
          <a:bodyPr/>
          <a:lstStyle/>
          <a:p>
            <a:r>
              <a:rPr lang="en-CA" dirty="0"/>
              <a:t>Agenda</a:t>
            </a:r>
            <a:endParaRPr lang="en-US" dirty="0"/>
          </a:p>
        </p:txBody>
      </p:sp>
      <p:sp>
        <p:nvSpPr>
          <p:cNvPr id="6" name="Block Arc 5">
            <a:extLst>
              <a:ext uri="{FF2B5EF4-FFF2-40B4-BE49-F238E27FC236}">
                <a16:creationId xmlns:a16="http://schemas.microsoft.com/office/drawing/2014/main" id="{80E361D6-1FC9-46BB-9D5E-54B7F3738A63}"/>
              </a:ext>
            </a:extLst>
          </p:cNvPr>
          <p:cNvSpPr/>
          <p:nvPr/>
        </p:nvSpPr>
        <p:spPr>
          <a:xfrm>
            <a:off x="-6730313" y="1938448"/>
            <a:ext cx="4342360" cy="4342360"/>
          </a:xfrm>
          <a:prstGeom prst="blockArc">
            <a:avLst>
              <a:gd name="adj1" fmla="val 18900000"/>
              <a:gd name="adj2" fmla="val 2700000"/>
              <a:gd name="adj3" fmla="val 497"/>
            </a:avLst>
          </a:prstGeom>
          <a:ln>
            <a:solidFill>
              <a:schemeClr val="bg1">
                <a:lumMod val="9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30936D38-9EAA-41E5-BF1E-602C5613D7CA}"/>
              </a:ext>
            </a:extLst>
          </p:cNvPr>
          <p:cNvSpPr/>
          <p:nvPr/>
        </p:nvSpPr>
        <p:spPr>
          <a:xfrm>
            <a:off x="1294230" y="738451"/>
            <a:ext cx="4230089" cy="644577"/>
          </a:xfrm>
          <a:custGeom>
            <a:avLst/>
            <a:gdLst>
              <a:gd name="connsiteX0" fmla="*/ 0 w 4230089"/>
              <a:gd name="connsiteY0" fmla="*/ 0 h 644577"/>
              <a:gd name="connsiteX1" fmla="*/ 4230089 w 4230089"/>
              <a:gd name="connsiteY1" fmla="*/ 0 h 644577"/>
              <a:gd name="connsiteX2" fmla="*/ 4230089 w 4230089"/>
              <a:gd name="connsiteY2" fmla="*/ 644577 h 644577"/>
              <a:gd name="connsiteX3" fmla="*/ 0 w 4230089"/>
              <a:gd name="connsiteY3" fmla="*/ 644577 h 644577"/>
              <a:gd name="connsiteX4" fmla="*/ 0 w 4230089"/>
              <a:gd name="connsiteY4" fmla="*/ 0 h 644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0089" h="644577">
                <a:moveTo>
                  <a:pt x="0" y="0"/>
                </a:moveTo>
                <a:lnTo>
                  <a:pt x="4230089" y="0"/>
                </a:lnTo>
                <a:lnTo>
                  <a:pt x="4230089" y="644577"/>
                </a:lnTo>
                <a:lnTo>
                  <a:pt x="0" y="64457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511633" tIns="83820" rIns="83820" bIns="83820" numCol="1" spcCol="1270" anchor="ctr" anchorCtr="0">
            <a:noAutofit/>
          </a:bodyPr>
          <a:lstStyle/>
          <a:p>
            <a:pPr marL="0" lvl="0" indent="0" algn="l" defTabSz="1466850">
              <a:lnSpc>
                <a:spcPct val="90000"/>
              </a:lnSpc>
              <a:spcBef>
                <a:spcPct val="0"/>
              </a:spcBef>
              <a:spcAft>
                <a:spcPct val="35000"/>
              </a:spcAft>
              <a:buNone/>
            </a:pPr>
            <a:r>
              <a:rPr lang="en-CA" sz="3300" dirty="0">
                <a:solidFill>
                  <a:schemeClr val="tx1"/>
                </a:solidFill>
              </a:rPr>
              <a:t>The beginning...</a:t>
            </a:r>
            <a:endParaRPr lang="en-US" sz="3300" kern="1200" dirty="0">
              <a:solidFill>
                <a:schemeClr val="tx1"/>
              </a:solidFill>
            </a:endParaRPr>
          </a:p>
        </p:txBody>
      </p:sp>
      <p:sp>
        <p:nvSpPr>
          <p:cNvPr id="8" name="Oval 7">
            <a:extLst>
              <a:ext uri="{FF2B5EF4-FFF2-40B4-BE49-F238E27FC236}">
                <a16:creationId xmlns:a16="http://schemas.microsoft.com/office/drawing/2014/main" id="{F9EC7A1E-0A3F-4658-BAC5-5E9ABC460A54}"/>
              </a:ext>
            </a:extLst>
          </p:cNvPr>
          <p:cNvSpPr/>
          <p:nvPr/>
        </p:nvSpPr>
        <p:spPr>
          <a:xfrm>
            <a:off x="891371" y="670236"/>
            <a:ext cx="805721" cy="805721"/>
          </a:xfrm>
          <a:prstGeom prst="ellipse">
            <a:avLst/>
          </a:prstGeom>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BBFA5818-4732-4E34-ABFB-B23CFDAF8B0D}"/>
              </a:ext>
            </a:extLst>
          </p:cNvPr>
          <p:cNvSpPr txBox="1"/>
          <p:nvPr/>
        </p:nvSpPr>
        <p:spPr>
          <a:xfrm>
            <a:off x="1064841" y="726643"/>
            <a:ext cx="458780" cy="646331"/>
          </a:xfrm>
          <a:prstGeom prst="rect">
            <a:avLst/>
          </a:prstGeom>
          <a:noFill/>
        </p:spPr>
        <p:txBody>
          <a:bodyPr wrap="none" rtlCol="0">
            <a:spAutoFit/>
          </a:bodyPr>
          <a:lstStyle/>
          <a:p>
            <a:r>
              <a:rPr lang="en-CA" sz="3600" dirty="0">
                <a:latin typeface="Arial Rounded MT Bold" panose="020F0704030504030204" pitchFamily="34" charset="0"/>
                <a:cs typeface="Aharoni" panose="02010803020104030203" pitchFamily="2" charset="-79"/>
              </a:rPr>
              <a:t>1</a:t>
            </a:r>
            <a:endParaRPr lang="en-US" sz="3600" dirty="0">
              <a:latin typeface="Arial Rounded MT Bold" panose="020F0704030504030204" pitchFamily="34" charset="0"/>
              <a:cs typeface="Aharoni" panose="02010803020104030203" pitchFamily="2" charset="-79"/>
            </a:endParaRPr>
          </a:p>
        </p:txBody>
      </p:sp>
      <p:sp>
        <p:nvSpPr>
          <p:cNvPr id="9" name="Freeform: Shape 8">
            <a:extLst>
              <a:ext uri="{FF2B5EF4-FFF2-40B4-BE49-F238E27FC236}">
                <a16:creationId xmlns:a16="http://schemas.microsoft.com/office/drawing/2014/main" id="{C11E6D0D-D0EC-4336-BE16-9B745F0CA6F0}"/>
              </a:ext>
            </a:extLst>
          </p:cNvPr>
          <p:cNvSpPr/>
          <p:nvPr/>
        </p:nvSpPr>
        <p:spPr>
          <a:xfrm>
            <a:off x="2420255" y="7173388"/>
            <a:ext cx="3995785" cy="644577"/>
          </a:xfrm>
          <a:custGeom>
            <a:avLst/>
            <a:gdLst>
              <a:gd name="connsiteX0" fmla="*/ 0 w 3995785"/>
              <a:gd name="connsiteY0" fmla="*/ 0 h 644577"/>
              <a:gd name="connsiteX1" fmla="*/ 3995785 w 3995785"/>
              <a:gd name="connsiteY1" fmla="*/ 0 h 644577"/>
              <a:gd name="connsiteX2" fmla="*/ 3995785 w 3995785"/>
              <a:gd name="connsiteY2" fmla="*/ 644577 h 644577"/>
              <a:gd name="connsiteX3" fmla="*/ 0 w 3995785"/>
              <a:gd name="connsiteY3" fmla="*/ 644577 h 644577"/>
              <a:gd name="connsiteX4" fmla="*/ 0 w 3995785"/>
              <a:gd name="connsiteY4" fmla="*/ 0 h 644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785" h="644577">
                <a:moveTo>
                  <a:pt x="0" y="0"/>
                </a:moveTo>
                <a:lnTo>
                  <a:pt x="3995785" y="0"/>
                </a:lnTo>
                <a:lnTo>
                  <a:pt x="3995785" y="644577"/>
                </a:lnTo>
                <a:lnTo>
                  <a:pt x="0" y="64457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511633" tIns="83820" rIns="83820" bIns="83820" numCol="1" spcCol="1270" anchor="ctr" anchorCtr="0">
            <a:noAutofit/>
          </a:bodyPr>
          <a:lstStyle/>
          <a:p>
            <a:pPr marL="0" lvl="0" indent="0" algn="l" defTabSz="1466850">
              <a:lnSpc>
                <a:spcPct val="90000"/>
              </a:lnSpc>
              <a:spcBef>
                <a:spcPct val="0"/>
              </a:spcBef>
              <a:spcAft>
                <a:spcPct val="35000"/>
              </a:spcAft>
              <a:buNone/>
            </a:pPr>
            <a:r>
              <a:rPr lang="en-CA" sz="3300" kern="1200">
                <a:solidFill>
                  <a:schemeClr val="tx1"/>
                </a:solidFill>
              </a:rPr>
              <a:t>Tema 2</a:t>
            </a:r>
            <a:endParaRPr lang="en-US" sz="3300" kern="1200">
              <a:solidFill>
                <a:schemeClr val="tx1"/>
              </a:solidFill>
            </a:endParaRPr>
          </a:p>
        </p:txBody>
      </p:sp>
      <p:sp>
        <p:nvSpPr>
          <p:cNvPr id="10" name="Oval 9">
            <a:extLst>
              <a:ext uri="{FF2B5EF4-FFF2-40B4-BE49-F238E27FC236}">
                <a16:creationId xmlns:a16="http://schemas.microsoft.com/office/drawing/2014/main" id="{C60212DB-5006-4AF0-82B5-EC55AFE21D47}"/>
              </a:ext>
            </a:extLst>
          </p:cNvPr>
          <p:cNvSpPr/>
          <p:nvPr/>
        </p:nvSpPr>
        <p:spPr>
          <a:xfrm>
            <a:off x="2017394" y="7092816"/>
            <a:ext cx="805721" cy="805721"/>
          </a:xfrm>
          <a:prstGeom prst="ellipse">
            <a:avLst/>
          </a:prstGeom>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1C35A5CF-F3AB-4190-AFE1-C3220454CEBB}"/>
              </a:ext>
            </a:extLst>
          </p:cNvPr>
          <p:cNvSpPr txBox="1"/>
          <p:nvPr/>
        </p:nvSpPr>
        <p:spPr>
          <a:xfrm>
            <a:off x="2221491" y="7151525"/>
            <a:ext cx="458780" cy="646331"/>
          </a:xfrm>
          <a:prstGeom prst="rect">
            <a:avLst/>
          </a:prstGeom>
          <a:noFill/>
        </p:spPr>
        <p:txBody>
          <a:bodyPr wrap="none" rtlCol="0">
            <a:spAutoFit/>
          </a:bodyPr>
          <a:lstStyle/>
          <a:p>
            <a:r>
              <a:rPr lang="en-CA" sz="3600" dirty="0">
                <a:latin typeface="Arial Rounded MT Bold" panose="020F0704030504030204" pitchFamily="34" charset="0"/>
                <a:cs typeface="Aharoni" panose="02010803020104030203" pitchFamily="2" charset="-79"/>
              </a:rPr>
              <a:t>2</a:t>
            </a:r>
            <a:endParaRPr lang="en-US" sz="3600" dirty="0">
              <a:latin typeface="Arial Rounded MT Bold" panose="020F0704030504030204" pitchFamily="34" charset="0"/>
              <a:cs typeface="Aharoni" panose="02010803020104030203" pitchFamily="2" charset="-79"/>
            </a:endParaRPr>
          </a:p>
        </p:txBody>
      </p:sp>
      <p:sp>
        <p:nvSpPr>
          <p:cNvPr id="11" name="Freeform: Shape 10">
            <a:extLst>
              <a:ext uri="{FF2B5EF4-FFF2-40B4-BE49-F238E27FC236}">
                <a16:creationId xmlns:a16="http://schemas.microsoft.com/office/drawing/2014/main" id="{BFCE2C7F-C704-4B43-9675-982F3EAC1EFC}"/>
              </a:ext>
            </a:extLst>
          </p:cNvPr>
          <p:cNvSpPr/>
          <p:nvPr/>
        </p:nvSpPr>
        <p:spPr>
          <a:xfrm>
            <a:off x="2504533" y="8334170"/>
            <a:ext cx="4230089" cy="644577"/>
          </a:xfrm>
          <a:custGeom>
            <a:avLst/>
            <a:gdLst>
              <a:gd name="connsiteX0" fmla="*/ 0 w 4230089"/>
              <a:gd name="connsiteY0" fmla="*/ 0 h 644577"/>
              <a:gd name="connsiteX1" fmla="*/ 4230089 w 4230089"/>
              <a:gd name="connsiteY1" fmla="*/ 0 h 644577"/>
              <a:gd name="connsiteX2" fmla="*/ 4230089 w 4230089"/>
              <a:gd name="connsiteY2" fmla="*/ 644577 h 644577"/>
              <a:gd name="connsiteX3" fmla="*/ 0 w 4230089"/>
              <a:gd name="connsiteY3" fmla="*/ 644577 h 644577"/>
              <a:gd name="connsiteX4" fmla="*/ 0 w 4230089"/>
              <a:gd name="connsiteY4" fmla="*/ 0 h 644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0089" h="644577">
                <a:moveTo>
                  <a:pt x="0" y="0"/>
                </a:moveTo>
                <a:lnTo>
                  <a:pt x="4230089" y="0"/>
                </a:lnTo>
                <a:lnTo>
                  <a:pt x="4230089" y="644577"/>
                </a:lnTo>
                <a:lnTo>
                  <a:pt x="0" y="64457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511633" tIns="83820" rIns="83820" bIns="83820" numCol="1" spcCol="1270" anchor="ctr" anchorCtr="0">
            <a:noAutofit/>
          </a:bodyPr>
          <a:lstStyle/>
          <a:p>
            <a:pPr marL="0" lvl="0" indent="0" algn="l" defTabSz="1466850">
              <a:lnSpc>
                <a:spcPct val="90000"/>
              </a:lnSpc>
              <a:spcBef>
                <a:spcPct val="0"/>
              </a:spcBef>
              <a:spcAft>
                <a:spcPct val="35000"/>
              </a:spcAft>
              <a:buNone/>
            </a:pPr>
            <a:r>
              <a:rPr lang="en-CA" sz="3300" kern="1200">
                <a:solidFill>
                  <a:schemeClr val="tx1"/>
                </a:solidFill>
              </a:rPr>
              <a:t>Tema 3</a:t>
            </a:r>
            <a:endParaRPr lang="en-US" sz="3300" kern="1200">
              <a:solidFill>
                <a:schemeClr val="tx1"/>
              </a:solidFill>
            </a:endParaRPr>
          </a:p>
        </p:txBody>
      </p:sp>
      <p:sp>
        <p:nvSpPr>
          <p:cNvPr id="12" name="Oval 11">
            <a:extLst>
              <a:ext uri="{FF2B5EF4-FFF2-40B4-BE49-F238E27FC236}">
                <a16:creationId xmlns:a16="http://schemas.microsoft.com/office/drawing/2014/main" id="{F0E32D8F-465E-429F-9578-9F776B6C4E63}"/>
              </a:ext>
            </a:extLst>
          </p:cNvPr>
          <p:cNvSpPr/>
          <p:nvPr/>
        </p:nvSpPr>
        <p:spPr>
          <a:xfrm>
            <a:off x="2101672" y="8253598"/>
            <a:ext cx="805721" cy="805721"/>
          </a:xfrm>
          <a:prstGeom prst="ellipse">
            <a:avLst/>
          </a:prstGeom>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12A57557-D461-42EF-BC1E-B9CA3A8FC149}"/>
              </a:ext>
            </a:extLst>
          </p:cNvPr>
          <p:cNvSpPr txBox="1"/>
          <p:nvPr/>
        </p:nvSpPr>
        <p:spPr>
          <a:xfrm>
            <a:off x="2295488" y="8303015"/>
            <a:ext cx="458780" cy="646331"/>
          </a:xfrm>
          <a:prstGeom prst="rect">
            <a:avLst/>
          </a:prstGeom>
          <a:noFill/>
        </p:spPr>
        <p:txBody>
          <a:bodyPr wrap="none" rtlCol="0">
            <a:spAutoFit/>
          </a:bodyPr>
          <a:lstStyle/>
          <a:p>
            <a:r>
              <a:rPr lang="en-CA" sz="3600" dirty="0">
                <a:latin typeface="Arial Rounded MT Bold" panose="020F0704030504030204" pitchFamily="34" charset="0"/>
                <a:cs typeface="Aharoni" panose="02010803020104030203" pitchFamily="2" charset="-79"/>
              </a:rPr>
              <a:t>3</a:t>
            </a:r>
            <a:endParaRPr lang="en-US" sz="3600" dirty="0">
              <a:latin typeface="Arial Rounded MT Bold" panose="020F0704030504030204" pitchFamily="34" charset="0"/>
              <a:cs typeface="Aharoni" panose="02010803020104030203" pitchFamily="2" charset="-79"/>
            </a:endParaRPr>
          </a:p>
        </p:txBody>
      </p:sp>
      <p:sp>
        <p:nvSpPr>
          <p:cNvPr id="3" name="TextBox 2">
            <a:extLst>
              <a:ext uri="{FF2B5EF4-FFF2-40B4-BE49-F238E27FC236}">
                <a16:creationId xmlns:a16="http://schemas.microsoft.com/office/drawing/2014/main" id="{25D4F09D-D774-47FF-A751-2A989FDC04DC}"/>
              </a:ext>
            </a:extLst>
          </p:cNvPr>
          <p:cNvSpPr txBox="1"/>
          <p:nvPr/>
        </p:nvSpPr>
        <p:spPr>
          <a:xfrm>
            <a:off x="1064841" y="1755056"/>
            <a:ext cx="9486490" cy="646331"/>
          </a:xfrm>
          <a:prstGeom prst="rect">
            <a:avLst/>
          </a:prstGeom>
          <a:noFill/>
        </p:spPr>
        <p:txBody>
          <a:bodyPr wrap="square" rtlCol="0">
            <a:spAutoFit/>
          </a:bodyPr>
          <a:lstStyle/>
          <a:p>
            <a:r>
              <a:rPr lang="en-CA" sz="3600" dirty="0">
                <a:solidFill>
                  <a:schemeClr val="bg1"/>
                </a:solidFill>
              </a:rPr>
              <a:t>The Bhutanese Resolution – July 19, 2011-GNH</a:t>
            </a:r>
            <a:endParaRPr lang="en-US" sz="3600" dirty="0">
              <a:solidFill>
                <a:schemeClr val="bg1"/>
              </a:solidFill>
            </a:endParaRPr>
          </a:p>
        </p:txBody>
      </p:sp>
      <p:pic>
        <p:nvPicPr>
          <p:cNvPr id="4" name="Picture 3">
            <a:extLst>
              <a:ext uri="{FF2B5EF4-FFF2-40B4-BE49-F238E27FC236}">
                <a16:creationId xmlns:a16="http://schemas.microsoft.com/office/drawing/2014/main" id="{F597B161-152E-4F86-A16F-EA036F412E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4878" y="2680486"/>
            <a:ext cx="6669922" cy="3145005"/>
          </a:xfrm>
          <a:prstGeom prst="rect">
            <a:avLst/>
          </a:prstGeom>
          <a:blipFill>
            <a:blip r:embed="rId4">
              <a:extLst>
                <a:ext uri="{837473B0-CC2E-450A-ABE3-18F120FF3D39}">
                  <a1611:picAttrSrcUrl xmlns:a1611="http://schemas.microsoft.com/office/drawing/2016/11/main" r:id="rId5"/>
                </a:ext>
              </a:extLst>
            </a:blip>
            <a:stretch>
              <a:fillRect l="-19455" t="-4070" r="19455" b="4070"/>
            </a:stretch>
          </a:blipFill>
        </p:spPr>
      </p:pic>
      <p:sp>
        <p:nvSpPr>
          <p:cNvPr id="5" name="Rectangle 4">
            <a:extLst>
              <a:ext uri="{FF2B5EF4-FFF2-40B4-BE49-F238E27FC236}">
                <a16:creationId xmlns:a16="http://schemas.microsoft.com/office/drawing/2014/main" id="{AF737412-0519-40F9-B464-11268DF324DD}"/>
              </a:ext>
            </a:extLst>
          </p:cNvPr>
          <p:cNvSpPr/>
          <p:nvPr/>
        </p:nvSpPr>
        <p:spPr>
          <a:xfrm>
            <a:off x="1523621" y="5874908"/>
            <a:ext cx="8425545" cy="523220"/>
          </a:xfrm>
          <a:prstGeom prst="rect">
            <a:avLst/>
          </a:prstGeom>
        </p:spPr>
        <p:txBody>
          <a:bodyPr wrap="square">
            <a:spAutoFit/>
          </a:bodyPr>
          <a:lstStyle/>
          <a:p>
            <a:r>
              <a:rPr lang="en-CA" sz="2800" dirty="0"/>
              <a:t> </a:t>
            </a:r>
            <a:r>
              <a:rPr lang="en-CA" sz="2800" dirty="0">
                <a:solidFill>
                  <a:schemeClr val="bg1"/>
                </a:solidFill>
              </a:rPr>
              <a:t>“The pursuit of happiness is a fundamental human goal”</a:t>
            </a:r>
            <a:endParaRPr lang="en-US" sz="2800" dirty="0">
              <a:solidFill>
                <a:schemeClr val="bg1"/>
              </a:solidFill>
            </a:endParaRPr>
          </a:p>
        </p:txBody>
      </p:sp>
      <p:pic>
        <p:nvPicPr>
          <p:cNvPr id="16" name="Picture 15">
            <a:extLst>
              <a:ext uri="{FF2B5EF4-FFF2-40B4-BE49-F238E27FC236}">
                <a16:creationId xmlns:a16="http://schemas.microsoft.com/office/drawing/2014/main" id="{F9F55E42-926F-455D-967F-4A5361278DC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01129" y="279251"/>
            <a:ext cx="390985" cy="390985"/>
          </a:xfrm>
          <a:prstGeom prst="rect">
            <a:avLst/>
          </a:prstGeom>
        </p:spPr>
      </p:pic>
    </p:spTree>
    <p:extLst>
      <p:ext uri="{BB962C8B-B14F-4D97-AF65-F5344CB8AC3E}">
        <p14:creationId xmlns:p14="http://schemas.microsoft.com/office/powerpoint/2010/main" val="225095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2F4D-2465-4209-802D-6727B0F4A66D}"/>
              </a:ext>
            </a:extLst>
          </p:cNvPr>
          <p:cNvSpPr>
            <a:spLocks noGrp="1"/>
          </p:cNvSpPr>
          <p:nvPr>
            <p:ph type="title"/>
          </p:nvPr>
        </p:nvSpPr>
        <p:spPr>
          <a:xfrm>
            <a:off x="439568" y="192955"/>
            <a:ext cx="4018005" cy="1325563"/>
          </a:xfrm>
          <a:solidFill>
            <a:schemeClr val="tx1"/>
          </a:solidFill>
        </p:spPr>
        <p:txBody>
          <a:bodyPr/>
          <a:lstStyle/>
          <a:p>
            <a:r>
              <a:rPr lang="en-CA" dirty="0">
                <a:solidFill>
                  <a:schemeClr val="accent4"/>
                </a:solidFill>
              </a:rPr>
              <a:t>GNH CONCEPT</a:t>
            </a:r>
            <a:endParaRPr lang="en-US" dirty="0">
              <a:solidFill>
                <a:schemeClr val="accent4"/>
              </a:solidFill>
            </a:endParaRPr>
          </a:p>
        </p:txBody>
      </p:sp>
      <p:pic>
        <p:nvPicPr>
          <p:cNvPr id="6" name="Content Placeholder 5" descr="A close up of text on a white background&#10;&#10;Description automatically generated">
            <a:extLst>
              <a:ext uri="{FF2B5EF4-FFF2-40B4-BE49-F238E27FC236}">
                <a16:creationId xmlns:a16="http://schemas.microsoft.com/office/drawing/2014/main" id="{2D85D811-A710-442F-9CAA-08167FA11CA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51851" y="1355273"/>
            <a:ext cx="7605140" cy="4729339"/>
          </a:xfrm>
        </p:spPr>
      </p:pic>
      <p:pic>
        <p:nvPicPr>
          <p:cNvPr id="4" name="Picture 3">
            <a:extLst>
              <a:ext uri="{FF2B5EF4-FFF2-40B4-BE49-F238E27FC236}">
                <a16:creationId xmlns:a16="http://schemas.microsoft.com/office/drawing/2014/main" id="{9D6CA7BB-8FCA-42F8-A7BB-3B8C6F7F28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14166" y="84633"/>
            <a:ext cx="677834" cy="560984"/>
          </a:xfrm>
          <a:prstGeom prst="rect">
            <a:avLst/>
          </a:prstGeom>
        </p:spPr>
      </p:pic>
    </p:spTree>
    <p:extLst>
      <p:ext uri="{BB962C8B-B14F-4D97-AF65-F5344CB8AC3E}">
        <p14:creationId xmlns:p14="http://schemas.microsoft.com/office/powerpoint/2010/main" val="74573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570B-E260-473B-8302-2CBB7FBF0814}"/>
              </a:ext>
            </a:extLst>
          </p:cNvPr>
          <p:cNvSpPr>
            <a:spLocks noGrp="1"/>
          </p:cNvSpPr>
          <p:nvPr>
            <p:ph type="title"/>
          </p:nvPr>
        </p:nvSpPr>
        <p:spPr>
          <a:xfrm>
            <a:off x="-1317111" y="-4275455"/>
            <a:ext cx="2316480" cy="1325563"/>
          </a:xfrm>
        </p:spPr>
        <p:txBody>
          <a:bodyPr/>
          <a:lstStyle/>
          <a:p>
            <a:r>
              <a:rPr lang="en-CA" dirty="0">
                <a:solidFill>
                  <a:schemeClr val="bg1"/>
                </a:solidFill>
              </a:rPr>
              <a:t>Agenda</a:t>
            </a:r>
            <a:endParaRPr lang="en-US" dirty="0">
              <a:solidFill>
                <a:schemeClr val="bg1"/>
              </a:solidFill>
            </a:endParaRPr>
          </a:p>
        </p:txBody>
      </p:sp>
      <p:pic>
        <p:nvPicPr>
          <p:cNvPr id="16" name="Picture 15">
            <a:extLst>
              <a:ext uri="{FF2B5EF4-FFF2-40B4-BE49-F238E27FC236}">
                <a16:creationId xmlns:a16="http://schemas.microsoft.com/office/drawing/2014/main" id="{0FD1F43E-6438-4194-AC41-79E0659F8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71654" y="150276"/>
            <a:ext cx="1063535" cy="842426"/>
          </a:xfrm>
          <a:prstGeom prst="rect">
            <a:avLst/>
          </a:prstGeom>
        </p:spPr>
      </p:pic>
      <p:sp>
        <p:nvSpPr>
          <p:cNvPr id="21" name="Block Arc 20">
            <a:extLst>
              <a:ext uri="{FF2B5EF4-FFF2-40B4-BE49-F238E27FC236}">
                <a16:creationId xmlns:a16="http://schemas.microsoft.com/office/drawing/2014/main" id="{3585959E-30ED-400E-87DC-CF0F10FC1CB9}"/>
              </a:ext>
            </a:extLst>
          </p:cNvPr>
          <p:cNvSpPr/>
          <p:nvPr/>
        </p:nvSpPr>
        <p:spPr>
          <a:xfrm>
            <a:off x="-6817602" y="992702"/>
            <a:ext cx="5488851" cy="5488851"/>
          </a:xfrm>
          <a:prstGeom prst="blockArc">
            <a:avLst>
              <a:gd name="adj1" fmla="val 18900000"/>
              <a:gd name="adj2" fmla="val 2700000"/>
              <a:gd name="adj3" fmla="val 394"/>
            </a:avLst>
          </a:prstGeom>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30" name="Group 29">
            <a:extLst>
              <a:ext uri="{FF2B5EF4-FFF2-40B4-BE49-F238E27FC236}">
                <a16:creationId xmlns:a16="http://schemas.microsoft.com/office/drawing/2014/main" id="{F33B0E6A-6941-4541-BBBF-602398916F58}"/>
              </a:ext>
            </a:extLst>
          </p:cNvPr>
          <p:cNvGrpSpPr/>
          <p:nvPr/>
        </p:nvGrpSpPr>
        <p:grpSpPr>
          <a:xfrm>
            <a:off x="768333" y="782665"/>
            <a:ext cx="6349613" cy="783801"/>
            <a:chOff x="3387939" y="1925665"/>
            <a:chExt cx="6349613" cy="783801"/>
          </a:xfrm>
        </p:grpSpPr>
        <p:sp>
          <p:nvSpPr>
            <p:cNvPr id="22" name="Freeform: Shape 21">
              <a:extLst>
                <a:ext uri="{FF2B5EF4-FFF2-40B4-BE49-F238E27FC236}">
                  <a16:creationId xmlns:a16="http://schemas.microsoft.com/office/drawing/2014/main" id="{67B7E9C8-1442-4694-A816-00FF18B9DC32}"/>
                </a:ext>
              </a:extLst>
            </p:cNvPr>
            <p:cNvSpPr/>
            <p:nvPr/>
          </p:nvSpPr>
          <p:spPr>
            <a:xfrm>
              <a:off x="3779840" y="2004045"/>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dirty="0"/>
                <a:t>World Events</a:t>
              </a:r>
              <a:endParaRPr lang="en-US" sz="3200" b="1" kern="1200" dirty="0"/>
            </a:p>
          </p:txBody>
        </p:sp>
        <p:sp>
          <p:nvSpPr>
            <p:cNvPr id="23" name="Oval 22">
              <a:extLst>
                <a:ext uri="{FF2B5EF4-FFF2-40B4-BE49-F238E27FC236}">
                  <a16:creationId xmlns:a16="http://schemas.microsoft.com/office/drawing/2014/main" id="{CC8E5991-8545-4290-9AF9-5FB2AFAF4926}"/>
                </a:ext>
              </a:extLst>
            </p:cNvPr>
            <p:cNvSpPr/>
            <p:nvPr/>
          </p:nvSpPr>
          <p:spPr>
            <a:xfrm>
              <a:off x="3387939" y="1925665"/>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a:t>2</a:t>
              </a:r>
              <a:endParaRPr lang="en-US" sz="2800" b="1" dirty="0"/>
            </a:p>
          </p:txBody>
        </p:sp>
      </p:grpSp>
      <p:grpSp>
        <p:nvGrpSpPr>
          <p:cNvPr id="31" name="Group 30">
            <a:extLst>
              <a:ext uri="{FF2B5EF4-FFF2-40B4-BE49-F238E27FC236}">
                <a16:creationId xmlns:a16="http://schemas.microsoft.com/office/drawing/2014/main" id="{B899817C-C302-4E73-9A40-B0C07D63E9C7}"/>
              </a:ext>
            </a:extLst>
          </p:cNvPr>
          <p:cNvGrpSpPr/>
          <p:nvPr/>
        </p:nvGrpSpPr>
        <p:grpSpPr>
          <a:xfrm>
            <a:off x="3518836" y="7414516"/>
            <a:ext cx="5990116" cy="783801"/>
            <a:chOff x="3747436" y="2866390"/>
            <a:chExt cx="5990116" cy="783801"/>
          </a:xfrm>
        </p:grpSpPr>
        <p:sp>
          <p:nvSpPr>
            <p:cNvPr id="24" name="Freeform: Shape 23">
              <a:extLst>
                <a:ext uri="{FF2B5EF4-FFF2-40B4-BE49-F238E27FC236}">
                  <a16:creationId xmlns:a16="http://schemas.microsoft.com/office/drawing/2014/main" id="{6DFBDF63-436D-46F5-97F6-83E42BBA8AB3}"/>
                </a:ext>
              </a:extLst>
            </p:cNvPr>
            <p:cNvSpPr/>
            <p:nvPr/>
          </p:nvSpPr>
          <p:spPr>
            <a:xfrm>
              <a:off x="4139337" y="2944770"/>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World events</a:t>
              </a:r>
              <a:endParaRPr lang="en-US" sz="3200" b="1" kern="1200"/>
            </a:p>
          </p:txBody>
        </p:sp>
        <p:sp>
          <p:nvSpPr>
            <p:cNvPr id="25" name="Oval 24">
              <a:extLst>
                <a:ext uri="{FF2B5EF4-FFF2-40B4-BE49-F238E27FC236}">
                  <a16:creationId xmlns:a16="http://schemas.microsoft.com/office/drawing/2014/main" id="{C32A1E95-14C5-4D5D-9324-C466E70EE9BA}"/>
                </a:ext>
              </a:extLst>
            </p:cNvPr>
            <p:cNvSpPr/>
            <p:nvPr/>
          </p:nvSpPr>
          <p:spPr>
            <a:xfrm>
              <a:off x="3747436" y="286639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2</a:t>
              </a:r>
              <a:endParaRPr lang="en-US" sz="2800" b="1" dirty="0"/>
            </a:p>
          </p:txBody>
        </p:sp>
      </p:grpSp>
      <p:grpSp>
        <p:nvGrpSpPr>
          <p:cNvPr id="32" name="Group 31">
            <a:extLst>
              <a:ext uri="{FF2B5EF4-FFF2-40B4-BE49-F238E27FC236}">
                <a16:creationId xmlns:a16="http://schemas.microsoft.com/office/drawing/2014/main" id="{36048035-CEE8-4A8D-841C-86319596F252}"/>
              </a:ext>
            </a:extLst>
          </p:cNvPr>
          <p:cNvGrpSpPr/>
          <p:nvPr/>
        </p:nvGrpSpPr>
        <p:grpSpPr>
          <a:xfrm>
            <a:off x="3518835" y="8347139"/>
            <a:ext cx="5990117" cy="783801"/>
            <a:chOff x="3747435" y="3799013"/>
            <a:chExt cx="5990117" cy="783801"/>
          </a:xfrm>
        </p:grpSpPr>
        <p:sp>
          <p:nvSpPr>
            <p:cNvPr id="26" name="Freeform: Shape 25">
              <a:extLst>
                <a:ext uri="{FF2B5EF4-FFF2-40B4-BE49-F238E27FC236}">
                  <a16:creationId xmlns:a16="http://schemas.microsoft.com/office/drawing/2014/main" id="{358BFF38-8E0F-4E2B-8FDB-4F34D7CBAD51}"/>
                </a:ext>
              </a:extLst>
            </p:cNvPr>
            <p:cNvSpPr/>
            <p:nvPr/>
          </p:nvSpPr>
          <p:spPr>
            <a:xfrm>
              <a:off x="4139337" y="3885495"/>
              <a:ext cx="5598215" cy="627041"/>
            </a:xfrm>
            <a:custGeom>
              <a:avLst/>
              <a:gdLst>
                <a:gd name="connsiteX0" fmla="*/ 0 w 5598215"/>
                <a:gd name="connsiteY0" fmla="*/ 0 h 627041"/>
                <a:gd name="connsiteX1" fmla="*/ 5598215 w 5598215"/>
                <a:gd name="connsiteY1" fmla="*/ 0 h 627041"/>
                <a:gd name="connsiteX2" fmla="*/ 5598215 w 5598215"/>
                <a:gd name="connsiteY2" fmla="*/ 627041 h 627041"/>
                <a:gd name="connsiteX3" fmla="*/ 0 w 5598215"/>
                <a:gd name="connsiteY3" fmla="*/ 627041 h 627041"/>
                <a:gd name="connsiteX4" fmla="*/ 0 w 5598215"/>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15" h="627041">
                  <a:moveTo>
                    <a:pt x="0" y="0"/>
                  </a:moveTo>
                  <a:lnTo>
                    <a:pt x="5598215" y="0"/>
                  </a:lnTo>
                  <a:lnTo>
                    <a:pt x="5598215"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Analysis</a:t>
              </a:r>
              <a:endParaRPr lang="en-US" sz="3200" b="1" kern="1200"/>
            </a:p>
          </p:txBody>
        </p:sp>
        <p:sp>
          <p:nvSpPr>
            <p:cNvPr id="27" name="Oval 26">
              <a:extLst>
                <a:ext uri="{FF2B5EF4-FFF2-40B4-BE49-F238E27FC236}">
                  <a16:creationId xmlns:a16="http://schemas.microsoft.com/office/drawing/2014/main" id="{FA367D72-29F2-4CAF-836F-9DC227B308F5}"/>
                </a:ext>
              </a:extLst>
            </p:cNvPr>
            <p:cNvSpPr/>
            <p:nvPr/>
          </p:nvSpPr>
          <p:spPr>
            <a:xfrm>
              <a:off x="3747435" y="3799013"/>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3</a:t>
              </a:r>
              <a:endParaRPr lang="en-US" sz="2800" b="1" dirty="0"/>
            </a:p>
          </p:txBody>
        </p:sp>
      </p:grpSp>
      <p:grpSp>
        <p:nvGrpSpPr>
          <p:cNvPr id="33" name="Group 32">
            <a:extLst>
              <a:ext uri="{FF2B5EF4-FFF2-40B4-BE49-F238E27FC236}">
                <a16:creationId xmlns:a16="http://schemas.microsoft.com/office/drawing/2014/main" id="{163B7B5F-CF74-480B-8262-04479338FF52}"/>
              </a:ext>
            </a:extLst>
          </p:cNvPr>
          <p:cNvGrpSpPr/>
          <p:nvPr/>
        </p:nvGrpSpPr>
        <p:grpSpPr>
          <a:xfrm>
            <a:off x="3159339" y="9295966"/>
            <a:ext cx="6349613" cy="783801"/>
            <a:chOff x="3387939" y="4747840"/>
            <a:chExt cx="6349613" cy="783801"/>
          </a:xfrm>
        </p:grpSpPr>
        <p:sp>
          <p:nvSpPr>
            <p:cNvPr id="28" name="Freeform: Shape 27">
              <a:extLst>
                <a:ext uri="{FF2B5EF4-FFF2-40B4-BE49-F238E27FC236}">
                  <a16:creationId xmlns:a16="http://schemas.microsoft.com/office/drawing/2014/main" id="{FCB19DBA-F0F3-42F0-BB1F-0BE1B4488A08}"/>
                </a:ext>
              </a:extLst>
            </p:cNvPr>
            <p:cNvSpPr/>
            <p:nvPr/>
          </p:nvSpPr>
          <p:spPr>
            <a:xfrm>
              <a:off x="3779840" y="4826220"/>
              <a:ext cx="5957712" cy="627041"/>
            </a:xfrm>
            <a:custGeom>
              <a:avLst/>
              <a:gdLst>
                <a:gd name="connsiteX0" fmla="*/ 0 w 5957712"/>
                <a:gd name="connsiteY0" fmla="*/ 0 h 627041"/>
                <a:gd name="connsiteX1" fmla="*/ 5957712 w 5957712"/>
                <a:gd name="connsiteY1" fmla="*/ 0 h 627041"/>
                <a:gd name="connsiteX2" fmla="*/ 5957712 w 5957712"/>
                <a:gd name="connsiteY2" fmla="*/ 627041 h 627041"/>
                <a:gd name="connsiteX3" fmla="*/ 0 w 5957712"/>
                <a:gd name="connsiteY3" fmla="*/ 627041 h 627041"/>
                <a:gd name="connsiteX4" fmla="*/ 0 w 5957712"/>
                <a:gd name="connsiteY4" fmla="*/ 0 h 62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712" h="627041">
                  <a:moveTo>
                    <a:pt x="0" y="0"/>
                  </a:moveTo>
                  <a:lnTo>
                    <a:pt x="5957712" y="0"/>
                  </a:lnTo>
                  <a:lnTo>
                    <a:pt x="5957712" y="627041"/>
                  </a:lnTo>
                  <a:lnTo>
                    <a:pt x="0" y="627041"/>
                  </a:lnTo>
                  <a:lnTo>
                    <a:pt x="0" y="0"/>
                  </a:lnTo>
                  <a:close/>
                </a:path>
              </a:pathLst>
            </a:custGeom>
            <a:solidFill>
              <a:srgbClr val="FFC000"/>
            </a:solidFill>
            <a:ln>
              <a:solidFill>
                <a:schemeClr val="bg1"/>
              </a:solidFill>
            </a:ln>
          </p:spPr>
          <p:style>
            <a:lnRef idx="2">
              <a:schemeClr val="dk1"/>
            </a:lnRef>
            <a:fillRef idx="1">
              <a:schemeClr val="lt1"/>
            </a:fillRef>
            <a:effectRef idx="0">
              <a:schemeClr val="dk1"/>
            </a:effectRef>
            <a:fontRef idx="minor">
              <a:schemeClr val="dk1"/>
            </a:fontRef>
          </p:style>
          <p:txBody>
            <a:bodyPr spcFirstLastPara="0" vert="horz" wrap="square" lIns="497714" tIns="81280" rIns="81280" bIns="81280" numCol="1" spcCol="1270" anchor="ctr" anchorCtr="0">
              <a:noAutofit/>
            </a:bodyPr>
            <a:lstStyle/>
            <a:p>
              <a:pPr marL="0" lvl="0" indent="0" algn="l" defTabSz="1422400">
                <a:lnSpc>
                  <a:spcPct val="90000"/>
                </a:lnSpc>
                <a:spcBef>
                  <a:spcPct val="0"/>
                </a:spcBef>
                <a:spcAft>
                  <a:spcPct val="35000"/>
                </a:spcAft>
                <a:buNone/>
              </a:pPr>
              <a:r>
                <a:rPr lang="en-CA" sz="3200" b="1" kern="1200"/>
                <a:t>Conclusions</a:t>
              </a:r>
              <a:endParaRPr lang="en-US" sz="3200" b="1" kern="1200"/>
            </a:p>
          </p:txBody>
        </p:sp>
        <p:sp>
          <p:nvSpPr>
            <p:cNvPr id="29" name="Oval 28">
              <a:extLst>
                <a:ext uri="{FF2B5EF4-FFF2-40B4-BE49-F238E27FC236}">
                  <a16:creationId xmlns:a16="http://schemas.microsoft.com/office/drawing/2014/main" id="{7A7E5FA9-5490-42D2-A181-7180AE4B06F4}"/>
                </a:ext>
              </a:extLst>
            </p:cNvPr>
            <p:cNvSpPr/>
            <p:nvPr/>
          </p:nvSpPr>
          <p:spPr>
            <a:xfrm>
              <a:off x="3387939" y="4747840"/>
              <a:ext cx="783801" cy="783801"/>
            </a:xfrm>
            <a:prstGeom prst="ellipse">
              <a:avLst/>
            </a:prstGeom>
            <a:ln w="38100"/>
          </p:spPr>
          <p:style>
            <a:lnRef idx="2">
              <a:schemeClr val="dk1"/>
            </a:lnRef>
            <a:fillRef idx="1">
              <a:schemeClr val="lt1"/>
            </a:fillRef>
            <a:effectRef idx="0">
              <a:schemeClr val="dk1"/>
            </a:effectRef>
            <a:fontRef idx="minor">
              <a:schemeClr val="dk1"/>
            </a:fontRef>
          </p:style>
          <p:txBody>
            <a:bodyPr/>
            <a:lstStyle/>
            <a:p>
              <a:r>
                <a:rPr lang="en-CA" sz="2800" b="1" dirty="0"/>
                <a:t>4</a:t>
              </a:r>
              <a:endParaRPr lang="en-US" sz="2800" b="1" dirty="0"/>
            </a:p>
          </p:txBody>
        </p:sp>
      </p:grpSp>
      <p:pic>
        <p:nvPicPr>
          <p:cNvPr id="3" name="Picture 2">
            <a:extLst>
              <a:ext uri="{FF2B5EF4-FFF2-40B4-BE49-F238E27FC236}">
                <a16:creationId xmlns:a16="http://schemas.microsoft.com/office/drawing/2014/main" id="{571A8A48-FEF5-4701-8F2F-8E8534CF1169}"/>
              </a:ext>
            </a:extLst>
          </p:cNvPr>
          <p:cNvPicPr>
            <a:picLocks noChangeAspect="1"/>
          </p:cNvPicPr>
          <p:nvPr/>
        </p:nvPicPr>
        <p:blipFill>
          <a:blip r:embed="rId3"/>
          <a:stretch>
            <a:fillRect/>
          </a:stretch>
        </p:blipFill>
        <p:spPr>
          <a:xfrm>
            <a:off x="1552134" y="2022478"/>
            <a:ext cx="3048264" cy="1714649"/>
          </a:xfrm>
          <a:prstGeom prst="rect">
            <a:avLst/>
          </a:prstGeom>
        </p:spPr>
      </p:pic>
      <p:pic>
        <p:nvPicPr>
          <p:cNvPr id="4" name="Picture 3">
            <a:extLst>
              <a:ext uri="{FF2B5EF4-FFF2-40B4-BE49-F238E27FC236}">
                <a16:creationId xmlns:a16="http://schemas.microsoft.com/office/drawing/2014/main" id="{B1F4E19A-C947-49CE-81CE-5AB7E9F6E7F4}"/>
              </a:ext>
            </a:extLst>
          </p:cNvPr>
          <p:cNvPicPr>
            <a:picLocks noChangeAspect="1"/>
          </p:cNvPicPr>
          <p:nvPr/>
        </p:nvPicPr>
        <p:blipFill>
          <a:blip r:embed="rId4"/>
          <a:stretch>
            <a:fillRect/>
          </a:stretch>
        </p:blipFill>
        <p:spPr>
          <a:xfrm>
            <a:off x="7481282" y="2022478"/>
            <a:ext cx="3048264" cy="1714649"/>
          </a:xfrm>
          <a:prstGeom prst="rect">
            <a:avLst/>
          </a:prstGeom>
        </p:spPr>
      </p:pic>
      <p:pic>
        <p:nvPicPr>
          <p:cNvPr id="5" name="Picture 4">
            <a:extLst>
              <a:ext uri="{FF2B5EF4-FFF2-40B4-BE49-F238E27FC236}">
                <a16:creationId xmlns:a16="http://schemas.microsoft.com/office/drawing/2014/main" id="{A97D4C23-EDEA-47FA-9FD7-3832302E3B9B}"/>
              </a:ext>
            </a:extLst>
          </p:cNvPr>
          <p:cNvPicPr>
            <a:picLocks noChangeAspect="1"/>
          </p:cNvPicPr>
          <p:nvPr/>
        </p:nvPicPr>
        <p:blipFill rotWithShape="1">
          <a:blip r:embed="rId5"/>
          <a:srcRect t="6981" r="43712"/>
          <a:stretch/>
        </p:blipFill>
        <p:spPr>
          <a:xfrm>
            <a:off x="4433018" y="3647675"/>
            <a:ext cx="3048265" cy="2834890"/>
          </a:xfrm>
          <a:prstGeom prst="rect">
            <a:avLst/>
          </a:prstGeom>
        </p:spPr>
      </p:pic>
    </p:spTree>
    <p:extLst>
      <p:ext uri="{BB962C8B-B14F-4D97-AF65-F5344CB8AC3E}">
        <p14:creationId xmlns:p14="http://schemas.microsoft.com/office/powerpoint/2010/main" val="144525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3226A-1D22-4481-B8AA-1E56091B4628}"/>
              </a:ext>
            </a:extLst>
          </p:cNvPr>
          <p:cNvSpPr>
            <a:spLocks noGrp="1"/>
          </p:cNvSpPr>
          <p:nvPr>
            <p:ph type="body" idx="1"/>
          </p:nvPr>
        </p:nvSpPr>
        <p:spPr>
          <a:xfrm>
            <a:off x="2516062" y="3102695"/>
            <a:ext cx="977996" cy="652608"/>
          </a:xfrm>
        </p:spPr>
        <p:txBody>
          <a:bodyPr/>
          <a:lstStyle/>
          <a:p>
            <a:r>
              <a:rPr lang="en-CA" dirty="0">
                <a:solidFill>
                  <a:schemeClr val="accent4"/>
                </a:solidFill>
              </a:rPr>
              <a:t>2015</a:t>
            </a:r>
            <a:endParaRPr lang="en-US" dirty="0">
              <a:solidFill>
                <a:schemeClr val="accent4"/>
              </a:solidFill>
            </a:endParaRPr>
          </a:p>
        </p:txBody>
      </p:sp>
      <p:graphicFrame>
        <p:nvGraphicFramePr>
          <p:cNvPr id="11" name="Content Placeholder 10">
            <a:extLst>
              <a:ext uri="{FF2B5EF4-FFF2-40B4-BE49-F238E27FC236}">
                <a16:creationId xmlns:a16="http://schemas.microsoft.com/office/drawing/2014/main" id="{6CA30930-4263-4133-AB1D-530D620030B8}"/>
              </a:ext>
            </a:extLst>
          </p:cNvPr>
          <p:cNvGraphicFramePr>
            <a:graphicFrameLocks noGrp="1"/>
          </p:cNvGraphicFramePr>
          <p:nvPr>
            <p:ph sz="half" idx="2"/>
            <p:extLst>
              <p:ext uri="{D42A27DB-BD31-4B8C-83A1-F6EECF244321}">
                <p14:modId xmlns:p14="http://schemas.microsoft.com/office/powerpoint/2010/main" val="3026320528"/>
              </p:ext>
            </p:extLst>
          </p:nvPr>
        </p:nvGraphicFramePr>
        <p:xfrm>
          <a:off x="216666" y="724399"/>
          <a:ext cx="5666340" cy="565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6DE68840-B109-49EC-B6D0-D9F5D5CC57E7}"/>
              </a:ext>
            </a:extLst>
          </p:cNvPr>
          <p:cNvSpPr>
            <a:spLocks noGrp="1"/>
          </p:cNvSpPr>
          <p:nvPr>
            <p:ph type="body" sz="quarter" idx="3"/>
          </p:nvPr>
        </p:nvSpPr>
        <p:spPr>
          <a:xfrm>
            <a:off x="8682333" y="3485750"/>
            <a:ext cx="923333" cy="539106"/>
          </a:xfrm>
        </p:spPr>
        <p:txBody>
          <a:bodyPr/>
          <a:lstStyle/>
          <a:p>
            <a:r>
              <a:rPr lang="en-CA" dirty="0">
                <a:solidFill>
                  <a:schemeClr val="accent4"/>
                </a:solidFill>
              </a:rPr>
              <a:t>2016</a:t>
            </a:r>
            <a:endParaRPr lang="en-US" dirty="0">
              <a:solidFill>
                <a:schemeClr val="accent4"/>
              </a:solidFill>
            </a:endParaRPr>
          </a:p>
        </p:txBody>
      </p:sp>
      <p:graphicFrame>
        <p:nvGraphicFramePr>
          <p:cNvPr id="13" name="Content Placeholder 12">
            <a:extLst>
              <a:ext uri="{FF2B5EF4-FFF2-40B4-BE49-F238E27FC236}">
                <a16:creationId xmlns:a16="http://schemas.microsoft.com/office/drawing/2014/main" id="{3270E9F2-E43A-4868-B36A-52ACDE7695A9}"/>
              </a:ext>
            </a:extLst>
          </p:cNvPr>
          <p:cNvGraphicFramePr>
            <a:graphicFrameLocks noGrp="1"/>
          </p:cNvGraphicFramePr>
          <p:nvPr>
            <p:ph sz="quarter" idx="4"/>
            <p:extLst>
              <p:ext uri="{D42A27DB-BD31-4B8C-83A1-F6EECF244321}">
                <p14:modId xmlns:p14="http://schemas.microsoft.com/office/powerpoint/2010/main" val="2560594844"/>
              </p:ext>
            </p:extLst>
          </p:nvPr>
        </p:nvGraphicFramePr>
        <p:xfrm>
          <a:off x="5989502" y="798723"/>
          <a:ext cx="6202498" cy="5602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6747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1459</Words>
  <Application>Microsoft Office PowerPoint</Application>
  <PresentationFormat>Widescreen</PresentationFormat>
  <Paragraphs>237</Paragraphs>
  <Slides>29</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Arial Rounded MT Bold</vt:lpstr>
      <vt:lpstr>Calibri</vt:lpstr>
      <vt:lpstr>Calibri Light</vt:lpstr>
      <vt:lpstr>Tahoma</vt:lpstr>
      <vt:lpstr>Office Theme</vt:lpstr>
      <vt:lpstr>Happiness</vt:lpstr>
      <vt:lpstr>Happiness</vt:lpstr>
      <vt:lpstr>Agenda</vt:lpstr>
      <vt:lpstr>Agenda</vt:lpstr>
      <vt:lpstr>Agenda</vt:lpstr>
      <vt:lpstr>Agenda</vt:lpstr>
      <vt:lpstr>GNH CONCEPT</vt:lpstr>
      <vt:lpstr>Agenda</vt:lpstr>
      <vt:lpstr>PowerPoint Presentation</vt:lpstr>
      <vt:lpstr>PowerPoint Presentation</vt:lpstr>
      <vt:lpstr>PowerPoint Presentation</vt:lpstr>
      <vt:lpstr>PowerPoint Presentation</vt:lpstr>
      <vt:lpstr>PowerPoint Presentation</vt:lpstr>
      <vt:lpstr>PowerPoint Presentation</vt:lpstr>
      <vt:lpstr>2019 : Environment for happiness</vt:lpstr>
      <vt:lpstr>Agenda</vt:lpstr>
      <vt:lpstr>‘Well-Being  and  Happiness:  Defining a  New Economic  Paradigm’ </vt:lpstr>
      <vt:lpstr>PowerPoint Presentation</vt:lpstr>
      <vt:lpstr>PowerPoint Presentation</vt:lpstr>
      <vt:lpstr>PowerPoint Presentation</vt:lpstr>
      <vt:lpstr>PowerPoint Presentation</vt:lpstr>
      <vt:lpstr>PowerPoint Presentation</vt:lpstr>
      <vt:lpstr>Correlation</vt:lpstr>
      <vt:lpstr>Analysis per Region</vt:lpstr>
      <vt:lpstr>Agenda</vt:lpstr>
      <vt:lpstr>Limitations and Constraints</vt:lpstr>
      <vt:lpstr>Limitations and Constraints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dc:title>
  <dc:creator>Maria Lorena</dc:creator>
  <cp:lastModifiedBy>Maria Lorena</cp:lastModifiedBy>
  <cp:revision>21</cp:revision>
  <dcterms:created xsi:type="dcterms:W3CDTF">2020-07-07T09:12:18Z</dcterms:created>
  <dcterms:modified xsi:type="dcterms:W3CDTF">2020-07-07T11:22:52Z</dcterms:modified>
</cp:coreProperties>
</file>